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2" r:id="rId2"/>
  </p:sldMasterIdLst>
  <p:notesMasterIdLst>
    <p:notesMasterId r:id="rId27"/>
  </p:notesMasterIdLst>
  <p:handoutMasterIdLst>
    <p:handoutMasterId r:id="rId28"/>
  </p:handoutMasterIdLst>
  <p:sldIdLst>
    <p:sldId id="259" r:id="rId3"/>
    <p:sldId id="258" r:id="rId4"/>
    <p:sldId id="262" r:id="rId5"/>
    <p:sldId id="295" r:id="rId6"/>
    <p:sldId id="299" r:id="rId7"/>
    <p:sldId id="282" r:id="rId8"/>
    <p:sldId id="285" r:id="rId9"/>
    <p:sldId id="300" r:id="rId10"/>
    <p:sldId id="267" r:id="rId11"/>
    <p:sldId id="288" r:id="rId12"/>
    <p:sldId id="286" r:id="rId13"/>
    <p:sldId id="289" r:id="rId14"/>
    <p:sldId id="296" r:id="rId15"/>
    <p:sldId id="290" r:id="rId16"/>
    <p:sldId id="291" r:id="rId17"/>
    <p:sldId id="292" r:id="rId18"/>
    <p:sldId id="297" r:id="rId19"/>
    <p:sldId id="298" r:id="rId20"/>
    <p:sldId id="274" r:id="rId21"/>
    <p:sldId id="273" r:id="rId22"/>
    <p:sldId id="268" r:id="rId23"/>
    <p:sldId id="293" r:id="rId24"/>
    <p:sldId id="276" r:id="rId25"/>
    <p:sldId id="25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to statistical support" id="{D420E7A2-156F-40D8-9042-B328BD19A520}">
          <p14:sldIdLst>
            <p14:sldId id="259"/>
            <p14:sldId id="258"/>
            <p14:sldId id="262"/>
            <p14:sldId id="295"/>
            <p14:sldId id="299"/>
            <p14:sldId id="282"/>
            <p14:sldId id="285"/>
            <p14:sldId id="300"/>
            <p14:sldId id="267"/>
          </p14:sldIdLst>
        </p14:section>
        <p14:section name="Finding a statistician" id="{4C3E466D-B7D8-4EA1-982C-0E572E5FB02C}">
          <p14:sldIdLst>
            <p14:sldId id="288"/>
            <p14:sldId id="286"/>
          </p14:sldIdLst>
        </p14:section>
        <p14:section name="What to expect from your statistician" id="{83C52EA4-5B35-4ECE-A061-8A603312056F}">
          <p14:sldIdLst>
            <p14:sldId id="289"/>
            <p14:sldId id="296"/>
            <p14:sldId id="290"/>
            <p14:sldId id="291"/>
            <p14:sldId id="292"/>
            <p14:sldId id="297"/>
            <p14:sldId id="298"/>
          </p14:sldIdLst>
        </p14:section>
        <p14:section name="Preparing for your consultation" id="{93B2021E-9358-4D30-9ACA-DA34F73D856E}">
          <p14:sldIdLst>
            <p14:sldId id="274"/>
            <p14:sldId id="273"/>
            <p14:sldId id="268"/>
            <p14:sldId id="293"/>
            <p14:sldId id="276"/>
            <p14:sldId id="2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20" userDrawn="1">
          <p15:clr>
            <a:srgbClr val="A4A3A4"/>
          </p15:clr>
        </p15:guide>
        <p15:guide id="2" pos="3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1476D34-1266-1B05-F9F8-CECCF71D113F}" name="Schmiege, Sarah" initials="SS" userId="S::sarah.schmiege@cuanschutz.edu::cb7eff57-4021-43f5-8cc2-ac184db4eb32" providerId="AD"/>
  <p188:author id="{82625F74-9FED-6770-E244-10F2B7D5B66B}" name="Hochheimer, Camille" initials="HC" userId="S::camille.hochheimer@cuanschutz.edu::d924e928-0777-4d70-8095-6985b55dd6b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0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54" autoAdjust="0"/>
    <p:restoredTop sz="86452" autoAdjust="0"/>
  </p:normalViewPr>
  <p:slideViewPr>
    <p:cSldViewPr snapToGrid="0">
      <p:cViewPr varScale="1">
        <p:scale>
          <a:sx n="72" d="100"/>
          <a:sy n="72" d="100"/>
        </p:scale>
        <p:origin x="878" y="62"/>
      </p:cViewPr>
      <p:guideLst>
        <p:guide orient="horz" pos="120"/>
        <p:guide pos="3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2460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8/10/relationships/authors" Target="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miege, Sarah" userId="S::sarah.schmiege@cuanschutz.edu::cb7eff57-4021-43f5-8cc2-ac184db4eb32" providerId="AD" clId="Web-{3E0A6C28-28FA-7486-F40A-B363F13BFABF}"/>
    <pc:docChg chg="modSld">
      <pc:chgData name="Schmiege, Sarah" userId="S::sarah.schmiege@cuanschutz.edu::cb7eff57-4021-43f5-8cc2-ac184db4eb32" providerId="AD" clId="Web-{3E0A6C28-28FA-7486-F40A-B363F13BFABF}" dt="2022-01-31T21:58:43.647" v="5" actId="20577"/>
      <pc:docMkLst>
        <pc:docMk/>
      </pc:docMkLst>
      <pc:sldChg chg="delCm">
        <pc:chgData name="Schmiege, Sarah" userId="S::sarah.schmiege@cuanschutz.edu::cb7eff57-4021-43f5-8cc2-ac184db4eb32" providerId="AD" clId="Web-{3E0A6C28-28FA-7486-F40A-B363F13BFABF}" dt="2022-01-31T21:48:08.890" v="0"/>
        <pc:sldMkLst>
          <pc:docMk/>
          <pc:sldMk cId="3725259327" sldId="295"/>
        </pc:sldMkLst>
      </pc:sldChg>
      <pc:sldChg chg="modSp delCm">
        <pc:chgData name="Schmiege, Sarah" userId="S::sarah.schmiege@cuanschutz.edu::cb7eff57-4021-43f5-8cc2-ac184db4eb32" providerId="AD" clId="Web-{3E0A6C28-28FA-7486-F40A-B363F13BFABF}" dt="2022-01-31T21:58:43.647" v="5" actId="20577"/>
        <pc:sldMkLst>
          <pc:docMk/>
          <pc:sldMk cId="1078877403" sldId="300"/>
        </pc:sldMkLst>
        <pc:spChg chg="mod">
          <ac:chgData name="Schmiege, Sarah" userId="S::sarah.schmiege@cuanschutz.edu::cb7eff57-4021-43f5-8cc2-ac184db4eb32" providerId="AD" clId="Web-{3E0A6C28-28FA-7486-F40A-B363F13BFABF}" dt="2022-01-31T21:58:43.647" v="5" actId="20577"/>
          <ac:spMkLst>
            <pc:docMk/>
            <pc:sldMk cId="1078877403" sldId="300"/>
            <ac:spMk id="4" creationId="{00000000-0000-0000-0000-000000000000}"/>
          </ac:spMkLst>
        </pc:spChg>
      </pc:sldChg>
    </pc:docChg>
  </pc:docChgLst>
  <pc:docChgLst>
    <pc:chgData name="Schmiege, Sarah" userId="S::sarah.schmiege@cuanschutz.edu::cb7eff57-4021-43f5-8cc2-ac184db4eb32" providerId="AD" clId="Web-{667E7326-B650-62D6-7DF4-B530B89C4EA7}"/>
    <pc:docChg chg="mod addSld delSld modSld sldOrd modSection">
      <pc:chgData name="Schmiege, Sarah" userId="S::sarah.schmiege@cuanschutz.edu::cb7eff57-4021-43f5-8cc2-ac184db4eb32" providerId="AD" clId="Web-{667E7326-B650-62D6-7DF4-B530B89C4EA7}" dt="2022-01-31T05:06:59.878" v="527"/>
      <pc:docMkLst>
        <pc:docMk/>
      </pc:docMkLst>
      <pc:sldChg chg="modSp modCm">
        <pc:chgData name="Schmiege, Sarah" userId="S::sarah.schmiege@cuanschutz.edu::cb7eff57-4021-43f5-8cc2-ac184db4eb32" providerId="AD" clId="Web-{667E7326-B650-62D6-7DF4-B530B89C4EA7}" dt="2022-01-31T05:02:51.750" v="520" actId="14100"/>
        <pc:sldMkLst>
          <pc:docMk/>
          <pc:sldMk cId="1250116414" sldId="262"/>
        </pc:sldMkLst>
        <pc:picChg chg="mod">
          <ac:chgData name="Schmiege, Sarah" userId="S::sarah.schmiege@cuanschutz.edu::cb7eff57-4021-43f5-8cc2-ac184db4eb32" providerId="AD" clId="Web-{667E7326-B650-62D6-7DF4-B530B89C4EA7}" dt="2022-01-31T05:02:51.750" v="520" actId="14100"/>
          <ac:picMkLst>
            <pc:docMk/>
            <pc:sldMk cId="1250116414" sldId="262"/>
            <ac:picMk id="4" creationId="{44CCDBEC-17AF-4022-AB11-746A2AF414A6}"/>
          </ac:picMkLst>
        </pc:picChg>
      </pc:sldChg>
      <pc:sldChg chg="modSp">
        <pc:chgData name="Schmiege, Sarah" userId="S::sarah.schmiege@cuanschutz.edu::cb7eff57-4021-43f5-8cc2-ac184db4eb32" providerId="AD" clId="Web-{667E7326-B650-62D6-7DF4-B530B89C4EA7}" dt="2022-01-31T04:55:27.369" v="283" actId="20577"/>
        <pc:sldMkLst>
          <pc:docMk/>
          <pc:sldMk cId="2745375263" sldId="276"/>
        </pc:sldMkLst>
        <pc:spChg chg="mod">
          <ac:chgData name="Schmiege, Sarah" userId="S::sarah.schmiege@cuanschutz.edu::cb7eff57-4021-43f5-8cc2-ac184db4eb32" providerId="AD" clId="Web-{667E7326-B650-62D6-7DF4-B530B89C4EA7}" dt="2022-01-31T04:55:27.369" v="283" actId="20577"/>
          <ac:spMkLst>
            <pc:docMk/>
            <pc:sldMk cId="2745375263" sldId="276"/>
            <ac:spMk id="4" creationId="{0FEF6C12-39A3-403E-876B-2422D04140B1}"/>
          </ac:spMkLst>
        </pc:spChg>
      </pc:sldChg>
      <pc:sldChg chg="modSp">
        <pc:chgData name="Schmiege, Sarah" userId="S::sarah.schmiege@cuanschutz.edu::cb7eff57-4021-43f5-8cc2-ac184db4eb32" providerId="AD" clId="Web-{667E7326-B650-62D6-7DF4-B530B89C4EA7}" dt="2022-01-31T04:36:20.747" v="221" actId="20577"/>
        <pc:sldMkLst>
          <pc:docMk/>
          <pc:sldMk cId="615646856" sldId="285"/>
        </pc:sldMkLst>
        <pc:spChg chg="mod">
          <ac:chgData name="Schmiege, Sarah" userId="S::sarah.schmiege@cuanschutz.edu::cb7eff57-4021-43f5-8cc2-ac184db4eb32" providerId="AD" clId="Web-{667E7326-B650-62D6-7DF4-B530B89C4EA7}" dt="2022-01-31T04:18:53.719" v="79" actId="20577"/>
          <ac:spMkLst>
            <pc:docMk/>
            <pc:sldMk cId="615646856" sldId="285"/>
            <ac:spMk id="4" creationId="{00000000-0000-0000-0000-000000000000}"/>
          </ac:spMkLst>
        </pc:spChg>
        <pc:spChg chg="mod">
          <ac:chgData name="Schmiege, Sarah" userId="S::sarah.schmiege@cuanschutz.edu::cb7eff57-4021-43f5-8cc2-ac184db4eb32" providerId="AD" clId="Web-{667E7326-B650-62D6-7DF4-B530B89C4EA7}" dt="2022-01-31T04:36:20.747" v="221" actId="20577"/>
          <ac:spMkLst>
            <pc:docMk/>
            <pc:sldMk cId="615646856" sldId="285"/>
            <ac:spMk id="5" creationId="{17DD5AEF-2B59-D04F-B238-B484D9C9ABB0}"/>
          </ac:spMkLst>
        </pc:spChg>
      </pc:sldChg>
      <pc:sldChg chg="modSp">
        <pc:chgData name="Schmiege, Sarah" userId="S::sarah.schmiege@cuanschutz.edu::cb7eff57-4021-43f5-8cc2-ac184db4eb32" providerId="AD" clId="Web-{667E7326-B650-62D6-7DF4-B530B89C4EA7}" dt="2022-01-31T04:43:41.175" v="253" actId="20577"/>
        <pc:sldMkLst>
          <pc:docMk/>
          <pc:sldMk cId="1660063047" sldId="291"/>
        </pc:sldMkLst>
        <pc:spChg chg="mod">
          <ac:chgData name="Schmiege, Sarah" userId="S::sarah.schmiege@cuanschutz.edu::cb7eff57-4021-43f5-8cc2-ac184db4eb32" providerId="AD" clId="Web-{667E7326-B650-62D6-7DF4-B530B89C4EA7}" dt="2022-01-31T04:43:41.175" v="253" actId="20577"/>
          <ac:spMkLst>
            <pc:docMk/>
            <pc:sldMk cId="1660063047" sldId="291"/>
            <ac:spMk id="4" creationId="{73F73080-8775-4D28-BF54-9096691CFEC0}"/>
          </ac:spMkLst>
        </pc:spChg>
      </pc:sldChg>
      <pc:sldChg chg="del">
        <pc:chgData name="Schmiege, Sarah" userId="S::sarah.schmiege@cuanschutz.edu::cb7eff57-4021-43f5-8cc2-ac184db4eb32" providerId="AD" clId="Web-{667E7326-B650-62D6-7DF4-B530B89C4EA7}" dt="2022-01-31T04:17:56.812" v="11"/>
        <pc:sldMkLst>
          <pc:docMk/>
          <pc:sldMk cId="3592931963" sldId="294"/>
        </pc:sldMkLst>
      </pc:sldChg>
      <pc:sldChg chg="modSp addCm">
        <pc:chgData name="Schmiege, Sarah" userId="S::sarah.schmiege@cuanschutz.edu::cb7eff57-4021-43f5-8cc2-ac184db4eb32" providerId="AD" clId="Web-{667E7326-B650-62D6-7DF4-B530B89C4EA7}" dt="2022-01-31T05:04:15.345" v="521"/>
        <pc:sldMkLst>
          <pc:docMk/>
          <pc:sldMk cId="3725259327" sldId="295"/>
        </pc:sldMkLst>
        <pc:spChg chg="mod">
          <ac:chgData name="Schmiege, Sarah" userId="S::sarah.schmiege@cuanschutz.edu::cb7eff57-4021-43f5-8cc2-ac184db4eb32" providerId="AD" clId="Web-{667E7326-B650-62D6-7DF4-B530B89C4EA7}" dt="2022-01-31T04:24:52.802" v="104" actId="20577"/>
          <ac:spMkLst>
            <pc:docMk/>
            <pc:sldMk cId="3725259327" sldId="295"/>
            <ac:spMk id="3" creationId="{00000000-0000-0000-0000-000000000000}"/>
          </ac:spMkLst>
        </pc:spChg>
        <pc:spChg chg="mod">
          <ac:chgData name="Schmiege, Sarah" userId="S::sarah.schmiege@cuanschutz.edu::cb7eff57-4021-43f5-8cc2-ac184db4eb32" providerId="AD" clId="Web-{667E7326-B650-62D6-7DF4-B530B89C4EA7}" dt="2022-01-31T04:57:39.527" v="323" actId="20577"/>
          <ac:spMkLst>
            <pc:docMk/>
            <pc:sldMk cId="3725259327" sldId="295"/>
            <ac:spMk id="4" creationId="{00000000-0000-0000-0000-000000000000}"/>
          </ac:spMkLst>
        </pc:spChg>
      </pc:sldChg>
      <pc:sldChg chg="modSp addCm">
        <pc:chgData name="Schmiege, Sarah" userId="S::sarah.schmiege@cuanschutz.edu::cb7eff57-4021-43f5-8cc2-ac184db4eb32" providerId="AD" clId="Web-{667E7326-B650-62D6-7DF4-B530B89C4EA7}" dt="2022-01-31T05:06:32.018" v="526"/>
        <pc:sldMkLst>
          <pc:docMk/>
          <pc:sldMk cId="394146303" sldId="296"/>
        </pc:sldMkLst>
        <pc:spChg chg="mod">
          <ac:chgData name="Schmiege, Sarah" userId="S::sarah.schmiege@cuanschutz.edu::cb7eff57-4021-43f5-8cc2-ac184db4eb32" providerId="AD" clId="Web-{667E7326-B650-62D6-7DF4-B530B89C4EA7}" dt="2022-01-31T04:41:35.173" v="245" actId="20577"/>
          <ac:spMkLst>
            <pc:docMk/>
            <pc:sldMk cId="394146303" sldId="296"/>
            <ac:spMk id="4" creationId="{73F73080-8775-4D28-BF54-9096691CFEC0}"/>
          </ac:spMkLst>
        </pc:spChg>
      </pc:sldChg>
      <pc:sldChg chg="modSp addCm">
        <pc:chgData name="Schmiege, Sarah" userId="S::sarah.schmiege@cuanschutz.edu::cb7eff57-4021-43f5-8cc2-ac184db4eb32" providerId="AD" clId="Web-{667E7326-B650-62D6-7DF4-B530B89C4EA7}" dt="2022-01-31T05:06:59.878" v="527"/>
        <pc:sldMkLst>
          <pc:docMk/>
          <pc:sldMk cId="3462385152" sldId="297"/>
        </pc:sldMkLst>
        <pc:spChg chg="mod">
          <ac:chgData name="Schmiege, Sarah" userId="S::sarah.schmiege@cuanschutz.edu::cb7eff57-4021-43f5-8cc2-ac184db4eb32" providerId="AD" clId="Web-{667E7326-B650-62D6-7DF4-B530B89C4EA7}" dt="2022-01-31T04:56:50.448" v="299" actId="20577"/>
          <ac:spMkLst>
            <pc:docMk/>
            <pc:sldMk cId="3462385152" sldId="297"/>
            <ac:spMk id="3" creationId="{0F4AAF0A-6F25-4D9B-965B-C0DADA3819C4}"/>
          </ac:spMkLst>
        </pc:spChg>
        <pc:spChg chg="mod">
          <ac:chgData name="Schmiege, Sarah" userId="S::sarah.schmiege@cuanschutz.edu::cb7eff57-4021-43f5-8cc2-ac184db4eb32" providerId="AD" clId="Web-{667E7326-B650-62D6-7DF4-B530B89C4EA7}" dt="2022-01-31T04:46:33.849" v="270" actId="14100"/>
          <ac:spMkLst>
            <pc:docMk/>
            <pc:sldMk cId="3462385152" sldId="297"/>
            <ac:spMk id="4" creationId="{73F73080-8775-4D28-BF54-9096691CFEC0}"/>
          </ac:spMkLst>
        </pc:spChg>
      </pc:sldChg>
      <pc:sldChg chg="modSp">
        <pc:chgData name="Schmiege, Sarah" userId="S::sarah.schmiege@cuanschutz.edu::cb7eff57-4021-43f5-8cc2-ac184db4eb32" providerId="AD" clId="Web-{667E7326-B650-62D6-7DF4-B530B89C4EA7}" dt="2022-01-31T05:01:50.218" v="517" actId="20577"/>
        <pc:sldMkLst>
          <pc:docMk/>
          <pc:sldMk cId="2749549973" sldId="298"/>
        </pc:sldMkLst>
        <pc:spChg chg="mod">
          <ac:chgData name="Schmiege, Sarah" userId="S::sarah.schmiege@cuanschutz.edu::cb7eff57-4021-43f5-8cc2-ac184db4eb32" providerId="AD" clId="Web-{667E7326-B650-62D6-7DF4-B530B89C4EA7}" dt="2022-01-31T04:56:57.089" v="307" actId="20577"/>
          <ac:spMkLst>
            <pc:docMk/>
            <pc:sldMk cId="2749549973" sldId="298"/>
            <ac:spMk id="3" creationId="{0F4AAF0A-6F25-4D9B-965B-C0DADA3819C4}"/>
          </ac:spMkLst>
        </pc:spChg>
        <pc:spChg chg="mod">
          <ac:chgData name="Schmiege, Sarah" userId="S::sarah.schmiege@cuanschutz.edu::cb7eff57-4021-43f5-8cc2-ac184db4eb32" providerId="AD" clId="Web-{667E7326-B650-62D6-7DF4-B530B89C4EA7}" dt="2022-01-31T05:01:50.218" v="517" actId="20577"/>
          <ac:spMkLst>
            <pc:docMk/>
            <pc:sldMk cId="2749549973" sldId="298"/>
            <ac:spMk id="4" creationId="{73F73080-8775-4D28-BF54-9096691CFEC0}"/>
          </ac:spMkLst>
        </pc:spChg>
      </pc:sldChg>
      <pc:sldChg chg="modSp add replId">
        <pc:chgData name="Schmiege, Sarah" userId="S::sarah.schmiege@cuanschutz.edu::cb7eff57-4021-43f5-8cc2-ac184db4eb32" providerId="AD" clId="Web-{667E7326-B650-62D6-7DF4-B530B89C4EA7}" dt="2022-01-31T05:04:43.611" v="522" actId="20577"/>
        <pc:sldMkLst>
          <pc:docMk/>
          <pc:sldMk cId="4267917307" sldId="299"/>
        </pc:sldMkLst>
        <pc:spChg chg="mod">
          <ac:chgData name="Schmiege, Sarah" userId="S::sarah.schmiege@cuanschutz.edu::cb7eff57-4021-43f5-8cc2-ac184db4eb32" providerId="AD" clId="Web-{667E7326-B650-62D6-7DF4-B530B89C4EA7}" dt="2022-01-31T05:04:43.611" v="522" actId="20577"/>
          <ac:spMkLst>
            <pc:docMk/>
            <pc:sldMk cId="4267917307" sldId="299"/>
            <ac:spMk id="4" creationId="{00000000-0000-0000-0000-000000000000}"/>
          </ac:spMkLst>
        </pc:spChg>
      </pc:sldChg>
      <pc:sldChg chg="modSp add ord replId addCm">
        <pc:chgData name="Schmiege, Sarah" userId="S::sarah.schmiege@cuanschutz.edu::cb7eff57-4021-43f5-8cc2-ac184db4eb32" providerId="AD" clId="Web-{667E7326-B650-62D6-7DF4-B530B89C4EA7}" dt="2022-01-31T05:05:46.033" v="525"/>
        <pc:sldMkLst>
          <pc:docMk/>
          <pc:sldMk cId="1078877403" sldId="300"/>
        </pc:sldMkLst>
        <pc:spChg chg="mod">
          <ac:chgData name="Schmiege, Sarah" userId="S::sarah.schmiege@cuanschutz.edu::cb7eff57-4021-43f5-8cc2-ac184db4eb32" providerId="AD" clId="Web-{667E7326-B650-62D6-7DF4-B530B89C4EA7}" dt="2022-01-31T05:04:54.158" v="524" actId="20577"/>
          <ac:spMkLst>
            <pc:docMk/>
            <pc:sldMk cId="1078877403" sldId="300"/>
            <ac:spMk id="3" creationId="{00000000-0000-0000-0000-000000000000}"/>
          </ac:spMkLst>
        </pc:spChg>
        <pc:spChg chg="mod">
          <ac:chgData name="Schmiege, Sarah" userId="S::sarah.schmiege@cuanschutz.edu::cb7eff57-4021-43f5-8cc2-ac184db4eb32" providerId="AD" clId="Web-{667E7326-B650-62D6-7DF4-B530B89C4EA7}" dt="2022-01-31T04:37:33.435" v="231" actId="20577"/>
          <ac:spMkLst>
            <pc:docMk/>
            <pc:sldMk cId="1078877403" sldId="300"/>
            <ac:spMk id="4" creationId="{00000000-0000-0000-0000-000000000000}"/>
          </ac:spMkLst>
        </pc:spChg>
      </pc:sldChg>
    </pc:docChg>
  </pc:docChgLst>
  <pc:docChgLst>
    <pc:chgData name="Schmiege, Sarah" userId="S::sarah.schmiege@cuanschutz.edu::cb7eff57-4021-43f5-8cc2-ac184db4eb32" providerId="AD" clId="Web-{BD66967B-BD07-656F-FAC2-6125686FCE29}"/>
    <pc:docChg chg="modSld">
      <pc:chgData name="Schmiege, Sarah" userId="S::sarah.schmiege@cuanschutz.edu::cb7eff57-4021-43f5-8cc2-ac184db4eb32" providerId="AD" clId="Web-{BD66967B-BD07-656F-FAC2-6125686FCE29}" dt="2022-01-31T04:16:50.510" v="17" actId="1076"/>
      <pc:docMkLst>
        <pc:docMk/>
      </pc:docMkLst>
      <pc:sldChg chg="addSp delSp modSp">
        <pc:chgData name="Schmiege, Sarah" userId="S::sarah.schmiege@cuanschutz.edu::cb7eff57-4021-43f5-8cc2-ac184db4eb32" providerId="AD" clId="Web-{BD66967B-BD07-656F-FAC2-6125686FCE29}" dt="2022-01-31T04:16:50.510" v="17" actId="1076"/>
        <pc:sldMkLst>
          <pc:docMk/>
          <pc:sldMk cId="1250116414" sldId="262"/>
        </pc:sldMkLst>
        <pc:spChg chg="mod">
          <ac:chgData name="Schmiege, Sarah" userId="S::sarah.schmiege@cuanschutz.edu::cb7eff57-4021-43f5-8cc2-ac184db4eb32" providerId="AD" clId="Web-{BD66967B-BD07-656F-FAC2-6125686FCE29}" dt="2022-01-31T04:16:50.495" v="16" actId="1076"/>
          <ac:spMkLst>
            <pc:docMk/>
            <pc:sldMk cId="1250116414" sldId="262"/>
            <ac:spMk id="6" creationId="{09D11927-B442-4E93-9A21-07B9580BE9A6}"/>
          </ac:spMkLst>
        </pc:spChg>
        <pc:picChg chg="add mod">
          <ac:chgData name="Schmiege, Sarah" userId="S::sarah.schmiege@cuanschutz.edu::cb7eff57-4021-43f5-8cc2-ac184db4eb32" providerId="AD" clId="Web-{BD66967B-BD07-656F-FAC2-6125686FCE29}" dt="2022-01-31T04:16:50.510" v="17" actId="1076"/>
          <ac:picMkLst>
            <pc:docMk/>
            <pc:sldMk cId="1250116414" sldId="262"/>
            <ac:picMk id="4" creationId="{44CCDBEC-17AF-4022-AB11-746A2AF414A6}"/>
          </ac:picMkLst>
        </pc:picChg>
        <pc:picChg chg="mod">
          <ac:chgData name="Schmiege, Sarah" userId="S::sarah.schmiege@cuanschutz.edu::cb7eff57-4021-43f5-8cc2-ac184db4eb32" providerId="AD" clId="Web-{BD66967B-BD07-656F-FAC2-6125686FCE29}" dt="2022-01-31T04:16:35.698" v="15" actId="14100"/>
          <ac:picMkLst>
            <pc:docMk/>
            <pc:sldMk cId="1250116414" sldId="262"/>
            <ac:picMk id="5" creationId="{1E2C788E-3CC4-42C9-9455-635C527A113D}"/>
          </ac:picMkLst>
        </pc:picChg>
        <pc:picChg chg="del">
          <ac:chgData name="Schmiege, Sarah" userId="S::sarah.schmiege@cuanschutz.edu::cb7eff57-4021-43f5-8cc2-ac184db4eb32" providerId="AD" clId="Web-{BD66967B-BD07-656F-FAC2-6125686FCE29}" dt="2022-01-31T04:15:44.213" v="0"/>
          <ac:picMkLst>
            <pc:docMk/>
            <pc:sldMk cId="1250116414" sldId="262"/>
            <ac:picMk id="8" creationId="{DEA1034D-4FDC-4B3F-9447-DD15ED28C94F}"/>
          </ac:picMkLst>
        </pc:picChg>
      </pc:sldChg>
    </pc:docChg>
  </pc:docChgLst>
  <pc:docChgLst>
    <pc:chgData name="Hochheimer, Camille" userId="d924e928-0777-4d70-8095-6985b55dd6b5" providerId="ADAL" clId="{3788BE4B-1474-4EFF-ACBA-7D006767BB25}"/>
    <pc:docChg chg="undo custSel addSld delSld modSld sldOrd addSection modSection">
      <pc:chgData name="Hochheimer, Camille" userId="d924e928-0777-4d70-8095-6985b55dd6b5" providerId="ADAL" clId="{3788BE4B-1474-4EFF-ACBA-7D006767BB25}" dt="2022-02-02T22:02:04.402" v="6040" actId="20577"/>
      <pc:docMkLst>
        <pc:docMk/>
      </pc:docMkLst>
      <pc:sldChg chg="add del">
        <pc:chgData name="Hochheimer, Camille" userId="d924e928-0777-4d70-8095-6985b55dd6b5" providerId="ADAL" clId="{3788BE4B-1474-4EFF-ACBA-7D006767BB25}" dt="2022-01-31T21:43:36.547" v="5340"/>
        <pc:sldMkLst>
          <pc:docMk/>
          <pc:sldMk cId="0" sldId="256"/>
        </pc:sldMkLst>
      </pc:sldChg>
      <pc:sldChg chg="add del modNotesTx">
        <pc:chgData name="Hochheimer, Camille" userId="d924e928-0777-4d70-8095-6985b55dd6b5" providerId="ADAL" clId="{3788BE4B-1474-4EFF-ACBA-7D006767BB25}" dt="2022-01-31T21:34:00.685" v="4773" actId="20577"/>
        <pc:sldMkLst>
          <pc:docMk/>
          <pc:sldMk cId="1838692788" sldId="258"/>
        </pc:sldMkLst>
      </pc:sldChg>
      <pc:sldChg chg="add del modNotesTx">
        <pc:chgData name="Hochheimer, Camille" userId="d924e928-0777-4d70-8095-6985b55dd6b5" providerId="ADAL" clId="{3788BE4B-1474-4EFF-ACBA-7D006767BB25}" dt="2022-01-31T21:33:57.711" v="4766" actId="20577"/>
        <pc:sldMkLst>
          <pc:docMk/>
          <pc:sldMk cId="1012777542" sldId="259"/>
        </pc:sldMkLst>
      </pc:sldChg>
      <pc:sldChg chg="addSp delSp modSp mod addCm delCm modNotesTx">
        <pc:chgData name="Hochheimer, Camille" userId="d924e928-0777-4d70-8095-6985b55dd6b5" providerId="ADAL" clId="{3788BE4B-1474-4EFF-ACBA-7D006767BB25}" dt="2022-01-31T21:34:04.083" v="4780" actId="20577"/>
        <pc:sldMkLst>
          <pc:docMk/>
          <pc:sldMk cId="1250116414" sldId="262"/>
        </pc:sldMkLst>
        <pc:spChg chg="mod">
          <ac:chgData name="Hochheimer, Camille" userId="d924e928-0777-4d70-8095-6985b55dd6b5" providerId="ADAL" clId="{3788BE4B-1474-4EFF-ACBA-7D006767BB25}" dt="2022-01-20T02:21:03.702" v="40" actId="20577"/>
          <ac:spMkLst>
            <pc:docMk/>
            <pc:sldMk cId="1250116414" sldId="262"/>
            <ac:spMk id="3" creationId="{00000000-0000-0000-0000-000000000000}"/>
          </ac:spMkLst>
        </pc:spChg>
        <pc:spChg chg="add mod">
          <ac:chgData name="Hochheimer, Camille" userId="d924e928-0777-4d70-8095-6985b55dd6b5" providerId="ADAL" clId="{3788BE4B-1474-4EFF-ACBA-7D006767BB25}" dt="2022-01-20T02:21:56.451" v="85" actId="20577"/>
          <ac:spMkLst>
            <pc:docMk/>
            <pc:sldMk cId="1250116414" sldId="262"/>
            <ac:spMk id="6" creationId="{09D11927-B442-4E93-9A21-07B9580BE9A6}"/>
          </ac:spMkLst>
        </pc:spChg>
        <pc:spChg chg="add del mod">
          <ac:chgData name="Hochheimer, Camille" userId="d924e928-0777-4d70-8095-6985b55dd6b5" providerId="ADAL" clId="{3788BE4B-1474-4EFF-ACBA-7D006767BB25}" dt="2022-01-20T02:21:50.225" v="64"/>
          <ac:spMkLst>
            <pc:docMk/>
            <pc:sldMk cId="1250116414" sldId="262"/>
            <ac:spMk id="9" creationId="{389F1D7A-FF96-4F1F-919C-589E609C36B6}"/>
          </ac:spMkLst>
        </pc:spChg>
        <pc:picChg chg="add mod">
          <ac:chgData name="Hochheimer, Camille" userId="d924e928-0777-4d70-8095-6985b55dd6b5" providerId="ADAL" clId="{3788BE4B-1474-4EFF-ACBA-7D006767BB25}" dt="2022-01-20T02:21:20.240" v="42" actId="1076"/>
          <ac:picMkLst>
            <pc:docMk/>
            <pc:sldMk cId="1250116414" sldId="262"/>
            <ac:picMk id="8" creationId="{DEA1034D-4FDC-4B3F-9447-DD15ED28C94F}"/>
          </ac:picMkLst>
        </pc:picChg>
        <pc:picChg chg="add del mod">
          <ac:chgData name="Hochheimer, Camille" userId="d924e928-0777-4d70-8095-6985b55dd6b5" providerId="ADAL" clId="{3788BE4B-1474-4EFF-ACBA-7D006767BB25}" dt="2022-01-20T02:21:50.225" v="64"/>
          <ac:picMkLst>
            <pc:docMk/>
            <pc:sldMk cId="1250116414" sldId="262"/>
            <ac:picMk id="10" creationId="{EE9451CB-1941-47C9-A831-AB361CE3D346}"/>
          </ac:picMkLst>
        </pc:picChg>
      </pc:sldChg>
      <pc:sldChg chg="add del">
        <pc:chgData name="Hochheimer, Camille" userId="d924e928-0777-4d70-8095-6985b55dd6b5" providerId="ADAL" clId="{3788BE4B-1474-4EFF-ACBA-7D006767BB25}" dt="2022-01-21T02:46:47.307" v="4716" actId="2696"/>
        <pc:sldMkLst>
          <pc:docMk/>
          <pc:sldMk cId="1287450679" sldId="263"/>
        </pc:sldMkLst>
      </pc:sldChg>
      <pc:sldChg chg="del">
        <pc:chgData name="Hochheimer, Camille" userId="d924e928-0777-4d70-8095-6985b55dd6b5" providerId="ADAL" clId="{3788BE4B-1474-4EFF-ACBA-7D006767BB25}" dt="2022-01-21T02:43:31.224" v="4708" actId="2696"/>
        <pc:sldMkLst>
          <pc:docMk/>
          <pc:sldMk cId="1496774420" sldId="265"/>
        </pc:sldMkLst>
      </pc:sldChg>
      <pc:sldChg chg="addSp delSp modSp mod ord modNotesTx">
        <pc:chgData name="Hochheimer, Camille" userId="d924e928-0777-4d70-8095-6985b55dd6b5" providerId="ADAL" clId="{3788BE4B-1474-4EFF-ACBA-7D006767BB25}" dt="2022-01-31T21:34:37.564" v="4823" actId="20577"/>
        <pc:sldMkLst>
          <pc:docMk/>
          <pc:sldMk cId="1454192366" sldId="267"/>
        </pc:sldMkLst>
        <pc:spChg chg="mod">
          <ac:chgData name="Hochheimer, Camille" userId="d924e928-0777-4d70-8095-6985b55dd6b5" providerId="ADAL" clId="{3788BE4B-1474-4EFF-ACBA-7D006767BB25}" dt="2022-01-20T02:37:55.649" v="1748" actId="20577"/>
          <ac:spMkLst>
            <pc:docMk/>
            <pc:sldMk cId="1454192366" sldId="267"/>
            <ac:spMk id="3" creationId="{00000000-0000-0000-0000-000000000000}"/>
          </ac:spMkLst>
        </pc:spChg>
        <pc:spChg chg="add del mod">
          <ac:chgData name="Hochheimer, Camille" userId="d924e928-0777-4d70-8095-6985b55dd6b5" providerId="ADAL" clId="{3788BE4B-1474-4EFF-ACBA-7D006767BB25}" dt="2022-01-20T02:37:59.909" v="1749" actId="478"/>
          <ac:spMkLst>
            <pc:docMk/>
            <pc:sldMk cId="1454192366" sldId="267"/>
            <ac:spMk id="4" creationId="{00000000-0000-0000-0000-000000000000}"/>
          </ac:spMkLst>
        </pc:spChg>
        <pc:spChg chg="add del mod">
          <ac:chgData name="Hochheimer, Camille" userId="d924e928-0777-4d70-8095-6985b55dd6b5" providerId="ADAL" clId="{3788BE4B-1474-4EFF-ACBA-7D006767BB25}" dt="2022-01-20T02:23:20.974" v="194" actId="478"/>
          <ac:spMkLst>
            <pc:docMk/>
            <pc:sldMk cId="1454192366" sldId="267"/>
            <ac:spMk id="7" creationId="{E2D4C98A-9742-48F7-B3F3-2F4C2C389231}"/>
          </ac:spMkLst>
        </pc:spChg>
        <pc:spChg chg="add del mod">
          <ac:chgData name="Hochheimer, Camille" userId="d924e928-0777-4d70-8095-6985b55dd6b5" providerId="ADAL" clId="{3788BE4B-1474-4EFF-ACBA-7D006767BB25}" dt="2022-01-20T02:38:01.215" v="1750" actId="478"/>
          <ac:spMkLst>
            <pc:docMk/>
            <pc:sldMk cId="1454192366" sldId="267"/>
            <ac:spMk id="10" creationId="{85D2F3D6-D640-4EF9-9668-9AAA954C70F0}"/>
          </ac:spMkLst>
        </pc:spChg>
        <pc:graphicFrameChg chg="del">
          <ac:chgData name="Hochheimer, Camille" userId="d924e928-0777-4d70-8095-6985b55dd6b5" providerId="ADAL" clId="{3788BE4B-1474-4EFF-ACBA-7D006767BB25}" dt="2022-01-20T02:23:07.027" v="192" actId="478"/>
          <ac:graphicFrameMkLst>
            <pc:docMk/>
            <pc:sldMk cId="1454192366" sldId="267"/>
            <ac:graphicFrameMk id="5" creationId="{169F69ED-9A1D-8C46-9920-CF084AD87716}"/>
          </ac:graphicFrameMkLst>
        </pc:graphicFrameChg>
        <pc:picChg chg="add mod">
          <ac:chgData name="Hochheimer, Camille" userId="d924e928-0777-4d70-8095-6985b55dd6b5" providerId="ADAL" clId="{3788BE4B-1474-4EFF-ACBA-7D006767BB25}" dt="2022-01-21T02:42:58.412" v="4707" actId="1076"/>
          <ac:picMkLst>
            <pc:docMk/>
            <pc:sldMk cId="1454192366" sldId="267"/>
            <ac:picMk id="8" creationId="{24311D1E-66F7-4C2F-AD9A-E99826B63DD5}"/>
          </ac:picMkLst>
        </pc:picChg>
      </pc:sldChg>
      <pc:sldChg chg="addSp delSp modSp mod modNotesTx">
        <pc:chgData name="Hochheimer, Camille" userId="d924e928-0777-4d70-8095-6985b55dd6b5" providerId="ADAL" clId="{3788BE4B-1474-4EFF-ACBA-7D006767BB25}" dt="2022-01-31T21:42:05.896" v="5256" actId="20577"/>
        <pc:sldMkLst>
          <pc:docMk/>
          <pc:sldMk cId="2135196547" sldId="268"/>
        </pc:sldMkLst>
        <pc:spChg chg="add del mod">
          <ac:chgData name="Hochheimer, Camille" userId="d924e928-0777-4d70-8095-6985b55dd6b5" providerId="ADAL" clId="{3788BE4B-1474-4EFF-ACBA-7D006767BB25}" dt="2022-01-21T02:46:52.274" v="4717" actId="1076"/>
          <ac:spMkLst>
            <pc:docMk/>
            <pc:sldMk cId="2135196547" sldId="268"/>
            <ac:spMk id="12" creationId="{F306F554-FD2B-4CF8-8EE8-B84EBE2292AB}"/>
          </ac:spMkLst>
        </pc:spChg>
      </pc:sldChg>
      <pc:sldChg chg="del">
        <pc:chgData name="Hochheimer, Camille" userId="d924e928-0777-4d70-8095-6985b55dd6b5" providerId="ADAL" clId="{3788BE4B-1474-4EFF-ACBA-7D006767BB25}" dt="2022-01-20T14:30:25.969" v="2490" actId="47"/>
        <pc:sldMkLst>
          <pc:docMk/>
          <pc:sldMk cId="3703163376" sldId="270"/>
        </pc:sldMkLst>
      </pc:sldChg>
      <pc:sldChg chg="del">
        <pc:chgData name="Hochheimer, Camille" userId="d924e928-0777-4d70-8095-6985b55dd6b5" providerId="ADAL" clId="{3788BE4B-1474-4EFF-ACBA-7D006767BB25}" dt="2022-01-20T14:30:27.289" v="2491" actId="47"/>
        <pc:sldMkLst>
          <pc:docMk/>
          <pc:sldMk cId="1342737479" sldId="271"/>
        </pc:sldMkLst>
      </pc:sldChg>
      <pc:sldChg chg="modSp mod ord modNotesTx">
        <pc:chgData name="Hochheimer, Camille" userId="d924e928-0777-4d70-8095-6985b55dd6b5" providerId="ADAL" clId="{3788BE4B-1474-4EFF-ACBA-7D006767BB25}" dt="2022-01-31T21:45:22.586" v="5445" actId="20577"/>
        <pc:sldMkLst>
          <pc:docMk/>
          <pc:sldMk cId="1698093602" sldId="273"/>
        </pc:sldMkLst>
        <pc:spChg chg="mod">
          <ac:chgData name="Hochheimer, Camille" userId="d924e928-0777-4d70-8095-6985b55dd6b5" providerId="ADAL" clId="{3788BE4B-1474-4EFF-ACBA-7D006767BB25}" dt="2022-01-20T14:53:27.435" v="3965" actId="20577"/>
          <ac:spMkLst>
            <pc:docMk/>
            <pc:sldMk cId="1698093602" sldId="273"/>
            <ac:spMk id="3" creationId="{1714F725-CF7B-4A5B-93E5-E773EC173B47}"/>
          </ac:spMkLst>
        </pc:spChg>
      </pc:sldChg>
      <pc:sldChg chg="modSp mod ord modNotesTx">
        <pc:chgData name="Hochheimer, Camille" userId="d924e928-0777-4d70-8095-6985b55dd6b5" providerId="ADAL" clId="{3788BE4B-1474-4EFF-ACBA-7D006767BB25}" dt="2022-01-31T21:45:01.913" v="5390" actId="20577"/>
        <pc:sldMkLst>
          <pc:docMk/>
          <pc:sldMk cId="1878705929" sldId="274"/>
        </pc:sldMkLst>
        <pc:spChg chg="mod">
          <ac:chgData name="Hochheimer, Camille" userId="d924e928-0777-4d70-8095-6985b55dd6b5" providerId="ADAL" clId="{3788BE4B-1474-4EFF-ACBA-7D006767BB25}" dt="2022-01-20T15:02:01.254" v="4544" actId="14100"/>
          <ac:spMkLst>
            <pc:docMk/>
            <pc:sldMk cId="1878705929" sldId="274"/>
            <ac:spMk id="3" creationId="{0F4AAF0A-6F25-4D9B-965B-C0DADA3819C4}"/>
          </ac:spMkLst>
        </pc:spChg>
      </pc:sldChg>
      <pc:sldChg chg="modSp mod">
        <pc:chgData name="Hochheimer, Camille" userId="d924e928-0777-4d70-8095-6985b55dd6b5" providerId="ADAL" clId="{3788BE4B-1474-4EFF-ACBA-7D006767BB25}" dt="2022-01-31T21:43:17.097" v="5337" actId="207"/>
        <pc:sldMkLst>
          <pc:docMk/>
          <pc:sldMk cId="2745375263" sldId="276"/>
        </pc:sldMkLst>
        <pc:spChg chg="mod">
          <ac:chgData name="Hochheimer, Camille" userId="d924e928-0777-4d70-8095-6985b55dd6b5" providerId="ADAL" clId="{3788BE4B-1474-4EFF-ACBA-7D006767BB25}" dt="2022-01-31T21:43:17.097" v="5337" actId="207"/>
          <ac:spMkLst>
            <pc:docMk/>
            <pc:sldMk cId="2745375263" sldId="276"/>
            <ac:spMk id="4" creationId="{0FEF6C12-39A3-403E-876B-2422D04140B1}"/>
          </ac:spMkLst>
        </pc:spChg>
      </pc:sldChg>
      <pc:sldChg chg="del">
        <pc:chgData name="Hochheimer, Camille" userId="d924e928-0777-4d70-8095-6985b55dd6b5" providerId="ADAL" clId="{3788BE4B-1474-4EFF-ACBA-7D006767BB25}" dt="2022-01-20T14:31:25.115" v="2499" actId="47"/>
        <pc:sldMkLst>
          <pc:docMk/>
          <pc:sldMk cId="289942930" sldId="277"/>
        </pc:sldMkLst>
      </pc:sldChg>
      <pc:sldChg chg="del">
        <pc:chgData name="Hochheimer, Camille" userId="d924e928-0777-4d70-8095-6985b55dd6b5" providerId="ADAL" clId="{3788BE4B-1474-4EFF-ACBA-7D006767BB25}" dt="2022-01-20T14:34:27.124" v="2565" actId="47"/>
        <pc:sldMkLst>
          <pc:docMk/>
          <pc:sldMk cId="3048516381" sldId="278"/>
        </pc:sldMkLst>
      </pc:sldChg>
      <pc:sldChg chg="del">
        <pc:chgData name="Hochheimer, Camille" userId="d924e928-0777-4d70-8095-6985b55dd6b5" providerId="ADAL" clId="{3788BE4B-1474-4EFF-ACBA-7D006767BB25}" dt="2022-01-21T02:43:33.964" v="4709" actId="2696"/>
        <pc:sldMkLst>
          <pc:docMk/>
          <pc:sldMk cId="3290953504" sldId="279"/>
        </pc:sldMkLst>
      </pc:sldChg>
      <pc:sldChg chg="del">
        <pc:chgData name="Hochheimer, Camille" userId="d924e928-0777-4d70-8095-6985b55dd6b5" providerId="ADAL" clId="{3788BE4B-1474-4EFF-ACBA-7D006767BB25}" dt="2022-01-20T14:30:28.206" v="2492" actId="47"/>
        <pc:sldMkLst>
          <pc:docMk/>
          <pc:sldMk cId="6850453" sldId="280"/>
        </pc:sldMkLst>
      </pc:sldChg>
      <pc:sldChg chg="new del">
        <pc:chgData name="Hochheimer, Camille" userId="d924e928-0777-4d70-8095-6985b55dd6b5" providerId="ADAL" clId="{3788BE4B-1474-4EFF-ACBA-7D006767BB25}" dt="2022-01-20T02:22:33.956" v="88" actId="2696"/>
        <pc:sldMkLst>
          <pc:docMk/>
          <pc:sldMk cId="1736767612" sldId="281"/>
        </pc:sldMkLst>
      </pc:sldChg>
      <pc:sldChg chg="addSp delSp modSp add mod ord modNotesTx">
        <pc:chgData name="Hochheimer, Camille" userId="d924e928-0777-4d70-8095-6985b55dd6b5" providerId="ADAL" clId="{3788BE4B-1474-4EFF-ACBA-7D006767BB25}" dt="2022-01-31T21:34:23.589" v="4804" actId="20577"/>
        <pc:sldMkLst>
          <pc:docMk/>
          <pc:sldMk cId="3227613914" sldId="282"/>
        </pc:sldMkLst>
        <pc:spChg chg="mod">
          <ac:chgData name="Hochheimer, Camille" userId="d924e928-0777-4d70-8095-6985b55dd6b5" providerId="ADAL" clId="{3788BE4B-1474-4EFF-ACBA-7D006767BB25}" dt="2022-01-20T02:24:50.124" v="343" actId="20577"/>
          <ac:spMkLst>
            <pc:docMk/>
            <pc:sldMk cId="3227613914" sldId="282"/>
            <ac:spMk id="3" creationId="{00000000-0000-0000-0000-000000000000}"/>
          </ac:spMkLst>
        </pc:spChg>
        <pc:spChg chg="del">
          <ac:chgData name="Hochheimer, Camille" userId="d924e928-0777-4d70-8095-6985b55dd6b5" providerId="ADAL" clId="{3788BE4B-1474-4EFF-ACBA-7D006767BB25}" dt="2022-01-20T02:24:55.325" v="344" actId="478"/>
          <ac:spMkLst>
            <pc:docMk/>
            <pc:sldMk cId="3227613914" sldId="282"/>
            <ac:spMk id="4" creationId="{00000000-0000-0000-0000-000000000000}"/>
          </ac:spMkLst>
        </pc:spChg>
        <pc:spChg chg="add del mod">
          <ac:chgData name="Hochheimer, Camille" userId="d924e928-0777-4d70-8095-6985b55dd6b5" providerId="ADAL" clId="{3788BE4B-1474-4EFF-ACBA-7D006767BB25}" dt="2022-01-20T02:25:16.890" v="347" actId="478"/>
          <ac:spMkLst>
            <pc:docMk/>
            <pc:sldMk cId="3227613914" sldId="282"/>
            <ac:spMk id="7" creationId="{9558FD2F-574F-4254-A3DB-BCE61942B701}"/>
          </ac:spMkLst>
        </pc:spChg>
        <pc:spChg chg="add mod">
          <ac:chgData name="Hochheimer, Camille" userId="d924e928-0777-4d70-8095-6985b55dd6b5" providerId="ADAL" clId="{3788BE4B-1474-4EFF-ACBA-7D006767BB25}" dt="2022-01-20T02:26:01.904" v="355" actId="1076"/>
          <ac:spMkLst>
            <pc:docMk/>
            <pc:sldMk cId="3227613914" sldId="282"/>
            <ac:spMk id="10" creationId="{DFFAC149-819C-4FD5-90FB-253C485F409E}"/>
          </ac:spMkLst>
        </pc:spChg>
        <pc:spChg chg="add mod">
          <ac:chgData name="Hochheimer, Camille" userId="d924e928-0777-4d70-8095-6985b55dd6b5" providerId="ADAL" clId="{3788BE4B-1474-4EFF-ACBA-7D006767BB25}" dt="2022-01-20T02:26:01.904" v="355" actId="1076"/>
          <ac:spMkLst>
            <pc:docMk/>
            <pc:sldMk cId="3227613914" sldId="282"/>
            <ac:spMk id="11" creationId="{1AC95BAA-5F3B-4B70-8776-83BE8C4F691C}"/>
          </ac:spMkLst>
        </pc:spChg>
        <pc:spChg chg="add mod">
          <ac:chgData name="Hochheimer, Camille" userId="d924e928-0777-4d70-8095-6985b55dd6b5" providerId="ADAL" clId="{3788BE4B-1474-4EFF-ACBA-7D006767BB25}" dt="2022-01-20T02:26:01.904" v="355" actId="1076"/>
          <ac:spMkLst>
            <pc:docMk/>
            <pc:sldMk cId="3227613914" sldId="282"/>
            <ac:spMk id="12" creationId="{536B02FB-9A27-4F4D-83BD-9FF7A8665D60}"/>
          </ac:spMkLst>
        </pc:spChg>
        <pc:graphicFrameChg chg="del">
          <ac:chgData name="Hochheimer, Camille" userId="d924e928-0777-4d70-8095-6985b55dd6b5" providerId="ADAL" clId="{3788BE4B-1474-4EFF-ACBA-7D006767BB25}" dt="2022-01-20T02:24:57.737" v="345" actId="478"/>
          <ac:graphicFrameMkLst>
            <pc:docMk/>
            <pc:sldMk cId="3227613914" sldId="282"/>
            <ac:graphicFrameMk id="5" creationId="{169F69ED-9A1D-8C46-9920-CF084AD87716}"/>
          </ac:graphicFrameMkLst>
        </pc:graphicFrameChg>
      </pc:sldChg>
      <pc:sldChg chg="add del">
        <pc:chgData name="Hochheimer, Camille" userId="d924e928-0777-4d70-8095-6985b55dd6b5" providerId="ADAL" clId="{3788BE4B-1474-4EFF-ACBA-7D006767BB25}" dt="2022-01-21T02:46:47.307" v="4716" actId="2696"/>
        <pc:sldMkLst>
          <pc:docMk/>
          <pc:sldMk cId="3694987231" sldId="283"/>
        </pc:sldMkLst>
      </pc:sldChg>
      <pc:sldChg chg="modSp add del mod">
        <pc:chgData name="Hochheimer, Camille" userId="d924e928-0777-4d70-8095-6985b55dd6b5" providerId="ADAL" clId="{3788BE4B-1474-4EFF-ACBA-7D006767BB25}" dt="2022-01-20T02:26:28.760" v="380" actId="47"/>
        <pc:sldMkLst>
          <pc:docMk/>
          <pc:sldMk cId="4276967118" sldId="284"/>
        </pc:sldMkLst>
        <pc:spChg chg="mod">
          <ac:chgData name="Hochheimer, Camille" userId="d924e928-0777-4d70-8095-6985b55dd6b5" providerId="ADAL" clId="{3788BE4B-1474-4EFF-ACBA-7D006767BB25}" dt="2022-01-20T02:26:19.723" v="378" actId="20577"/>
          <ac:spMkLst>
            <pc:docMk/>
            <pc:sldMk cId="4276967118" sldId="284"/>
            <ac:spMk id="3" creationId="{00000000-0000-0000-0000-000000000000}"/>
          </ac:spMkLst>
        </pc:spChg>
      </pc:sldChg>
      <pc:sldChg chg="modSp add mod modNotesTx">
        <pc:chgData name="Hochheimer, Camille" userId="d924e928-0777-4d70-8095-6985b55dd6b5" providerId="ADAL" clId="{3788BE4B-1474-4EFF-ACBA-7D006767BB25}" dt="2022-01-31T21:34:26.227" v="4809" actId="20577"/>
        <pc:sldMkLst>
          <pc:docMk/>
          <pc:sldMk cId="615646856" sldId="285"/>
        </pc:sldMkLst>
        <pc:spChg chg="mod">
          <ac:chgData name="Hochheimer, Camille" userId="d924e928-0777-4d70-8095-6985b55dd6b5" providerId="ADAL" clId="{3788BE4B-1474-4EFF-ACBA-7D006767BB25}" dt="2022-01-20T02:26:43.776" v="440" actId="20577"/>
          <ac:spMkLst>
            <pc:docMk/>
            <pc:sldMk cId="615646856" sldId="285"/>
            <ac:spMk id="3" creationId="{00000000-0000-0000-0000-000000000000}"/>
          </ac:spMkLst>
        </pc:spChg>
        <pc:spChg chg="mod">
          <ac:chgData name="Hochheimer, Camille" userId="d924e928-0777-4d70-8095-6985b55dd6b5" providerId="ADAL" clId="{3788BE4B-1474-4EFF-ACBA-7D006767BB25}" dt="2022-01-21T02:42:31.814" v="4705" actId="12"/>
          <ac:spMkLst>
            <pc:docMk/>
            <pc:sldMk cId="615646856" sldId="285"/>
            <ac:spMk id="4" creationId="{00000000-0000-0000-0000-000000000000}"/>
          </ac:spMkLst>
        </pc:spChg>
        <pc:spChg chg="mod">
          <ac:chgData name="Hochheimer, Camille" userId="d924e928-0777-4d70-8095-6985b55dd6b5" providerId="ADAL" clId="{3788BE4B-1474-4EFF-ACBA-7D006767BB25}" dt="2022-01-20T02:33:43.232" v="1466" actId="207"/>
          <ac:spMkLst>
            <pc:docMk/>
            <pc:sldMk cId="615646856" sldId="285"/>
            <ac:spMk id="5" creationId="{17DD5AEF-2B59-D04F-B238-B484D9C9ABB0}"/>
          </ac:spMkLst>
        </pc:spChg>
      </pc:sldChg>
      <pc:sldChg chg="addSp delSp modSp add mod modTransition modAnim modNotesTx">
        <pc:chgData name="Hochheimer, Camille" userId="d924e928-0777-4d70-8095-6985b55dd6b5" providerId="ADAL" clId="{3788BE4B-1474-4EFF-ACBA-7D006767BB25}" dt="2022-02-02T22:02:04.402" v="6040" actId="20577"/>
        <pc:sldMkLst>
          <pc:docMk/>
          <pc:sldMk cId="3503468614" sldId="286"/>
        </pc:sldMkLst>
        <pc:spChg chg="mod">
          <ac:chgData name="Hochheimer, Camille" userId="d924e928-0777-4d70-8095-6985b55dd6b5" providerId="ADAL" clId="{3788BE4B-1474-4EFF-ACBA-7D006767BB25}" dt="2022-01-20T14:35:06.274" v="2612" actId="20577"/>
          <ac:spMkLst>
            <pc:docMk/>
            <pc:sldMk cId="3503468614" sldId="286"/>
            <ac:spMk id="3" creationId="{00000000-0000-0000-0000-000000000000}"/>
          </ac:spMkLst>
        </pc:spChg>
        <pc:spChg chg="mod">
          <ac:chgData name="Hochheimer, Camille" userId="d924e928-0777-4d70-8095-6985b55dd6b5" providerId="ADAL" clId="{3788BE4B-1474-4EFF-ACBA-7D006767BB25}" dt="2022-01-20T14:50:55.199" v="3812" actId="207"/>
          <ac:spMkLst>
            <pc:docMk/>
            <pc:sldMk cId="3503468614" sldId="286"/>
            <ac:spMk id="4" creationId="{00000000-0000-0000-0000-000000000000}"/>
          </ac:spMkLst>
        </pc:spChg>
        <pc:spChg chg="del">
          <ac:chgData name="Hochheimer, Camille" userId="d924e928-0777-4d70-8095-6985b55dd6b5" providerId="ADAL" clId="{3788BE4B-1474-4EFF-ACBA-7D006767BB25}" dt="2022-01-20T02:34:47.723" v="1534" actId="478"/>
          <ac:spMkLst>
            <pc:docMk/>
            <pc:sldMk cId="3503468614" sldId="286"/>
            <ac:spMk id="5" creationId="{17DD5AEF-2B59-D04F-B238-B484D9C9ABB0}"/>
          </ac:spMkLst>
        </pc:spChg>
        <pc:spChg chg="add del mod">
          <ac:chgData name="Hochheimer, Camille" userId="d924e928-0777-4d70-8095-6985b55dd6b5" providerId="ADAL" clId="{3788BE4B-1474-4EFF-ACBA-7D006767BB25}" dt="2022-01-20T02:34:53.164" v="1536" actId="478"/>
          <ac:spMkLst>
            <pc:docMk/>
            <pc:sldMk cId="3503468614" sldId="286"/>
            <ac:spMk id="7" creationId="{6D37EEED-52F2-4AEE-AD22-331C674FC617}"/>
          </ac:spMkLst>
        </pc:spChg>
        <pc:spChg chg="add mod">
          <ac:chgData name="Hochheimer, Camille" userId="d924e928-0777-4d70-8095-6985b55dd6b5" providerId="ADAL" clId="{3788BE4B-1474-4EFF-ACBA-7D006767BB25}" dt="2022-01-20T02:43:05.685" v="2377" actId="20577"/>
          <ac:spMkLst>
            <pc:docMk/>
            <pc:sldMk cId="3503468614" sldId="286"/>
            <ac:spMk id="8" creationId="{61B6AE29-881C-4012-B725-C35DEBAB6FB0}"/>
          </ac:spMkLst>
        </pc:spChg>
      </pc:sldChg>
      <pc:sldChg chg="new del">
        <pc:chgData name="Hochheimer, Camille" userId="d924e928-0777-4d70-8095-6985b55dd6b5" providerId="ADAL" clId="{3788BE4B-1474-4EFF-ACBA-7D006767BB25}" dt="2022-01-20T02:34:09.165" v="1468" actId="47"/>
        <pc:sldMkLst>
          <pc:docMk/>
          <pc:sldMk cId="4130437830" sldId="286"/>
        </pc:sldMkLst>
      </pc:sldChg>
      <pc:sldChg chg="modSp add del mod ord">
        <pc:chgData name="Hochheimer, Camille" userId="d924e928-0777-4d70-8095-6985b55dd6b5" providerId="ADAL" clId="{3788BE4B-1474-4EFF-ACBA-7D006767BB25}" dt="2022-01-20T14:34:34.722" v="2567" actId="47"/>
        <pc:sldMkLst>
          <pc:docMk/>
          <pc:sldMk cId="2606888315" sldId="287"/>
        </pc:sldMkLst>
        <pc:spChg chg="mod">
          <ac:chgData name="Hochheimer, Camille" userId="d924e928-0777-4d70-8095-6985b55dd6b5" providerId="ADAL" clId="{3788BE4B-1474-4EFF-ACBA-7D006767BB25}" dt="2022-01-20T14:32:58.587" v="2564" actId="20577"/>
          <ac:spMkLst>
            <pc:docMk/>
            <pc:sldMk cId="2606888315" sldId="287"/>
            <ac:spMk id="3" creationId="{00000000-0000-0000-0000-000000000000}"/>
          </ac:spMkLst>
        </pc:spChg>
      </pc:sldChg>
      <pc:sldChg chg="addSp modSp add mod modAnim modNotesTx">
        <pc:chgData name="Hochheimer, Camille" userId="d924e928-0777-4d70-8095-6985b55dd6b5" providerId="ADAL" clId="{3788BE4B-1474-4EFF-ACBA-7D006767BB25}" dt="2022-01-31T21:35:07.729" v="4830" actId="20577"/>
        <pc:sldMkLst>
          <pc:docMk/>
          <pc:sldMk cId="107975178" sldId="288"/>
        </pc:sldMkLst>
        <pc:spChg chg="mod">
          <ac:chgData name="Hochheimer, Camille" userId="d924e928-0777-4d70-8095-6985b55dd6b5" providerId="ADAL" clId="{3788BE4B-1474-4EFF-ACBA-7D006767BB25}" dt="2022-01-20T14:34:58.322" v="2609" actId="20577"/>
          <ac:spMkLst>
            <pc:docMk/>
            <pc:sldMk cId="107975178" sldId="288"/>
            <ac:spMk id="3" creationId="{5517567F-5C13-4505-89C1-74D6EC711717}"/>
          </ac:spMkLst>
        </pc:spChg>
        <pc:spChg chg="mod">
          <ac:chgData name="Hochheimer, Camille" userId="d924e928-0777-4d70-8095-6985b55dd6b5" providerId="ADAL" clId="{3788BE4B-1474-4EFF-ACBA-7D006767BB25}" dt="2022-01-20T14:37:46.635" v="3031" actId="20577"/>
          <ac:spMkLst>
            <pc:docMk/>
            <pc:sldMk cId="107975178" sldId="288"/>
            <ac:spMk id="4" creationId="{E1AAC607-968F-41DD-AC59-BE234C5D07DA}"/>
          </ac:spMkLst>
        </pc:spChg>
        <pc:spChg chg="add mod">
          <ac:chgData name="Hochheimer, Camille" userId="d924e928-0777-4d70-8095-6985b55dd6b5" providerId="ADAL" clId="{3788BE4B-1474-4EFF-ACBA-7D006767BB25}" dt="2022-01-20T14:38:48.526" v="3136" actId="255"/>
          <ac:spMkLst>
            <pc:docMk/>
            <pc:sldMk cId="107975178" sldId="288"/>
            <ac:spMk id="5" creationId="{0976F9A4-3C6E-45DC-A382-F250DAF58047}"/>
          </ac:spMkLst>
        </pc:spChg>
        <pc:spChg chg="add mod">
          <ac:chgData name="Hochheimer, Camille" userId="d924e928-0777-4d70-8095-6985b55dd6b5" providerId="ADAL" clId="{3788BE4B-1474-4EFF-ACBA-7D006767BB25}" dt="2022-01-20T14:41:33.259" v="3409" actId="1076"/>
          <ac:spMkLst>
            <pc:docMk/>
            <pc:sldMk cId="107975178" sldId="288"/>
            <ac:spMk id="6" creationId="{1559618D-60BA-4772-B7EF-BB45152E57E2}"/>
          </ac:spMkLst>
        </pc:spChg>
      </pc:sldChg>
      <pc:sldChg chg="addSp modSp add mod modNotesTx">
        <pc:chgData name="Hochheimer, Camille" userId="d924e928-0777-4d70-8095-6985b55dd6b5" providerId="ADAL" clId="{3788BE4B-1474-4EFF-ACBA-7D006767BB25}" dt="2022-01-31T21:35:41.056" v="4951" actId="20577"/>
        <pc:sldMkLst>
          <pc:docMk/>
          <pc:sldMk cId="551936757" sldId="289"/>
        </pc:sldMkLst>
        <pc:spChg chg="mod">
          <ac:chgData name="Hochheimer, Camille" userId="d924e928-0777-4d70-8095-6985b55dd6b5" providerId="ADAL" clId="{3788BE4B-1474-4EFF-ACBA-7D006767BB25}" dt="2022-01-20T14:45:42.721" v="3625" actId="20577"/>
          <ac:spMkLst>
            <pc:docMk/>
            <pc:sldMk cId="551936757" sldId="289"/>
            <ac:spMk id="3" creationId="{0F4AAF0A-6F25-4D9B-965B-C0DADA3819C4}"/>
          </ac:spMkLst>
        </pc:spChg>
        <pc:spChg chg="mod">
          <ac:chgData name="Hochheimer, Camille" userId="d924e928-0777-4d70-8095-6985b55dd6b5" providerId="ADAL" clId="{3788BE4B-1474-4EFF-ACBA-7D006767BB25}" dt="2022-01-20T14:52:01.885" v="3905" actId="20577"/>
          <ac:spMkLst>
            <pc:docMk/>
            <pc:sldMk cId="551936757" sldId="289"/>
            <ac:spMk id="4" creationId="{73F73080-8775-4D28-BF54-9096691CFEC0}"/>
          </ac:spMkLst>
        </pc:spChg>
        <pc:spChg chg="add mod">
          <ac:chgData name="Hochheimer, Camille" userId="d924e928-0777-4d70-8095-6985b55dd6b5" providerId="ADAL" clId="{3788BE4B-1474-4EFF-ACBA-7D006767BB25}" dt="2022-01-20T14:47:34.816" v="3811"/>
          <ac:spMkLst>
            <pc:docMk/>
            <pc:sldMk cId="551936757" sldId="289"/>
            <ac:spMk id="5" creationId="{B18F8687-070F-4A97-B739-D76F554313A2}"/>
          </ac:spMkLst>
        </pc:spChg>
      </pc:sldChg>
      <pc:sldChg chg="delSp modSp add mod modNotesTx">
        <pc:chgData name="Hochheimer, Camille" userId="d924e928-0777-4d70-8095-6985b55dd6b5" providerId="ADAL" clId="{3788BE4B-1474-4EFF-ACBA-7D006767BB25}" dt="2022-01-31T21:41:40.873" v="5235" actId="20577"/>
        <pc:sldMkLst>
          <pc:docMk/>
          <pc:sldMk cId="2694947086" sldId="290"/>
        </pc:sldMkLst>
        <pc:spChg chg="mod">
          <ac:chgData name="Hochheimer, Camille" userId="d924e928-0777-4d70-8095-6985b55dd6b5" providerId="ADAL" clId="{3788BE4B-1474-4EFF-ACBA-7D006767BB25}" dt="2022-01-20T14:53:54.954" v="4031" actId="115"/>
          <ac:spMkLst>
            <pc:docMk/>
            <pc:sldMk cId="2694947086" sldId="290"/>
            <ac:spMk id="3" creationId="{0F4AAF0A-6F25-4D9B-965B-C0DADA3819C4}"/>
          </ac:spMkLst>
        </pc:spChg>
        <pc:spChg chg="mod">
          <ac:chgData name="Hochheimer, Camille" userId="d924e928-0777-4d70-8095-6985b55dd6b5" providerId="ADAL" clId="{3788BE4B-1474-4EFF-ACBA-7D006767BB25}" dt="2022-01-20T15:03:29.492" v="4560" actId="20577"/>
          <ac:spMkLst>
            <pc:docMk/>
            <pc:sldMk cId="2694947086" sldId="290"/>
            <ac:spMk id="4" creationId="{73F73080-8775-4D28-BF54-9096691CFEC0}"/>
          </ac:spMkLst>
        </pc:spChg>
        <pc:spChg chg="del">
          <ac:chgData name="Hochheimer, Camille" userId="d924e928-0777-4d70-8095-6985b55dd6b5" providerId="ADAL" clId="{3788BE4B-1474-4EFF-ACBA-7D006767BB25}" dt="2022-01-20T14:53:59.941" v="4032" actId="478"/>
          <ac:spMkLst>
            <pc:docMk/>
            <pc:sldMk cId="2694947086" sldId="290"/>
            <ac:spMk id="5" creationId="{B18F8687-070F-4A97-B739-D76F554313A2}"/>
          </ac:spMkLst>
        </pc:spChg>
      </pc:sldChg>
      <pc:sldChg chg="modSp add mod">
        <pc:chgData name="Hochheimer, Camille" userId="d924e928-0777-4d70-8095-6985b55dd6b5" providerId="ADAL" clId="{3788BE4B-1474-4EFF-ACBA-7D006767BB25}" dt="2022-01-21T02:36:54.549" v="4629" actId="20577"/>
        <pc:sldMkLst>
          <pc:docMk/>
          <pc:sldMk cId="1660063047" sldId="291"/>
        </pc:sldMkLst>
        <pc:spChg chg="mod">
          <ac:chgData name="Hochheimer, Camille" userId="d924e928-0777-4d70-8095-6985b55dd6b5" providerId="ADAL" clId="{3788BE4B-1474-4EFF-ACBA-7D006767BB25}" dt="2022-01-20T15:03:40.218" v="4583" actId="20577"/>
          <ac:spMkLst>
            <pc:docMk/>
            <pc:sldMk cId="1660063047" sldId="291"/>
            <ac:spMk id="3" creationId="{0F4AAF0A-6F25-4D9B-965B-C0DADA3819C4}"/>
          </ac:spMkLst>
        </pc:spChg>
        <pc:spChg chg="mod">
          <ac:chgData name="Hochheimer, Camille" userId="d924e928-0777-4d70-8095-6985b55dd6b5" providerId="ADAL" clId="{3788BE4B-1474-4EFF-ACBA-7D006767BB25}" dt="2022-01-21T02:36:54.549" v="4629" actId="20577"/>
          <ac:spMkLst>
            <pc:docMk/>
            <pc:sldMk cId="1660063047" sldId="291"/>
            <ac:spMk id="4" creationId="{73F73080-8775-4D28-BF54-9096691CFEC0}"/>
          </ac:spMkLst>
        </pc:spChg>
      </pc:sldChg>
      <pc:sldChg chg="modSp add mod">
        <pc:chgData name="Hochheimer, Camille" userId="d924e928-0777-4d70-8095-6985b55dd6b5" providerId="ADAL" clId="{3788BE4B-1474-4EFF-ACBA-7D006767BB25}" dt="2022-01-21T02:40:07.116" v="4704" actId="20577"/>
        <pc:sldMkLst>
          <pc:docMk/>
          <pc:sldMk cId="3812997767" sldId="292"/>
        </pc:sldMkLst>
        <pc:spChg chg="mod">
          <ac:chgData name="Hochheimer, Camille" userId="d924e928-0777-4d70-8095-6985b55dd6b5" providerId="ADAL" clId="{3788BE4B-1474-4EFF-ACBA-7D006767BB25}" dt="2022-01-21T02:37:25.556" v="4693" actId="6549"/>
          <ac:spMkLst>
            <pc:docMk/>
            <pc:sldMk cId="3812997767" sldId="292"/>
            <ac:spMk id="3" creationId="{0F4AAF0A-6F25-4D9B-965B-C0DADA3819C4}"/>
          </ac:spMkLst>
        </pc:spChg>
        <pc:spChg chg="mod">
          <ac:chgData name="Hochheimer, Camille" userId="d924e928-0777-4d70-8095-6985b55dd6b5" providerId="ADAL" clId="{3788BE4B-1474-4EFF-ACBA-7D006767BB25}" dt="2022-01-21T02:40:07.116" v="4704" actId="20577"/>
          <ac:spMkLst>
            <pc:docMk/>
            <pc:sldMk cId="3812997767" sldId="292"/>
            <ac:spMk id="4" creationId="{73F73080-8775-4D28-BF54-9096691CFEC0}"/>
          </ac:spMkLst>
        </pc:spChg>
      </pc:sldChg>
      <pc:sldChg chg="addSp delSp modSp add mod modNotesTx">
        <pc:chgData name="Hochheimer, Camille" userId="d924e928-0777-4d70-8095-6985b55dd6b5" providerId="ADAL" clId="{3788BE4B-1474-4EFF-ACBA-7D006767BB25}" dt="2022-01-31T21:42:08.910" v="5263" actId="20577"/>
        <pc:sldMkLst>
          <pc:docMk/>
          <pc:sldMk cId="824884152" sldId="293"/>
        </pc:sldMkLst>
        <pc:spChg chg="add del mod">
          <ac:chgData name="Hochheimer, Camille" userId="d924e928-0777-4d70-8095-6985b55dd6b5" providerId="ADAL" clId="{3788BE4B-1474-4EFF-ACBA-7D006767BB25}" dt="2022-01-21T02:47:59.018" v="4740" actId="1035"/>
          <ac:spMkLst>
            <pc:docMk/>
            <pc:sldMk cId="824884152" sldId="293"/>
            <ac:spMk id="9" creationId="{C9CE28CF-03D5-4A99-8441-17309932CD65}"/>
          </ac:spMkLst>
        </pc:spChg>
        <pc:spChg chg="del">
          <ac:chgData name="Hochheimer, Camille" userId="d924e928-0777-4d70-8095-6985b55dd6b5" providerId="ADAL" clId="{3788BE4B-1474-4EFF-ACBA-7D006767BB25}" dt="2022-01-21T02:47:40.050" v="4726" actId="478"/>
          <ac:spMkLst>
            <pc:docMk/>
            <pc:sldMk cId="824884152" sldId="293"/>
            <ac:spMk id="12" creationId="{F306F554-FD2B-4CF8-8EE8-B84EBE2292AB}"/>
          </ac:spMkLst>
        </pc:spChg>
        <pc:picChg chg="add ord">
          <ac:chgData name="Hochheimer, Camille" userId="d924e928-0777-4d70-8095-6985b55dd6b5" providerId="ADAL" clId="{3788BE4B-1474-4EFF-ACBA-7D006767BB25}" dt="2022-01-21T02:47:36.850" v="4725" actId="167"/>
          <ac:picMkLst>
            <pc:docMk/>
            <pc:sldMk cId="824884152" sldId="293"/>
            <ac:picMk id="4" creationId="{2F5BE0FA-6DD7-4E53-96ED-E7154D9B20CA}"/>
          </ac:picMkLst>
        </pc:picChg>
        <pc:picChg chg="add del">
          <ac:chgData name="Hochheimer, Camille" userId="d924e928-0777-4d70-8095-6985b55dd6b5" providerId="ADAL" clId="{3788BE4B-1474-4EFF-ACBA-7D006767BB25}" dt="2022-01-21T02:47:32.453" v="4723" actId="478"/>
          <ac:picMkLst>
            <pc:docMk/>
            <pc:sldMk cId="824884152" sldId="293"/>
            <ac:picMk id="7" creationId="{ECC0F7B9-973D-4B35-A41A-849DC8CA1C61}"/>
          </ac:picMkLst>
        </pc:picChg>
      </pc:sldChg>
      <pc:sldChg chg="modSp mod modNotesTx">
        <pc:chgData name="Hochheimer, Camille" userId="d924e928-0777-4d70-8095-6985b55dd6b5" providerId="ADAL" clId="{3788BE4B-1474-4EFF-ACBA-7D006767BB25}" dt="2022-01-31T21:49:54.724" v="5723" actId="20577"/>
        <pc:sldMkLst>
          <pc:docMk/>
          <pc:sldMk cId="3725259327" sldId="295"/>
        </pc:sldMkLst>
        <pc:spChg chg="mod">
          <ac:chgData name="Hochheimer, Camille" userId="d924e928-0777-4d70-8095-6985b55dd6b5" providerId="ADAL" clId="{3788BE4B-1474-4EFF-ACBA-7D006767BB25}" dt="2022-01-31T21:49:52.285" v="5722" actId="20577"/>
          <ac:spMkLst>
            <pc:docMk/>
            <pc:sldMk cId="3725259327" sldId="295"/>
            <ac:spMk id="3" creationId="{00000000-0000-0000-0000-000000000000}"/>
          </ac:spMkLst>
        </pc:spChg>
        <pc:spChg chg="mod">
          <ac:chgData name="Hochheimer, Camille" userId="d924e928-0777-4d70-8095-6985b55dd6b5" providerId="ADAL" clId="{3788BE4B-1474-4EFF-ACBA-7D006767BB25}" dt="2022-01-31T21:49:54.724" v="5723" actId="20577"/>
          <ac:spMkLst>
            <pc:docMk/>
            <pc:sldMk cId="3725259327" sldId="295"/>
            <ac:spMk id="4" creationId="{00000000-0000-0000-0000-000000000000}"/>
          </ac:spMkLst>
        </pc:spChg>
      </pc:sldChg>
      <pc:sldChg chg="modSp mod delCm modNotesTx">
        <pc:chgData name="Hochheimer, Camille" userId="d924e928-0777-4d70-8095-6985b55dd6b5" providerId="ADAL" clId="{3788BE4B-1474-4EFF-ACBA-7D006767BB25}" dt="2022-01-31T21:37:25.248" v="5207" actId="207"/>
        <pc:sldMkLst>
          <pc:docMk/>
          <pc:sldMk cId="394146303" sldId="296"/>
        </pc:sldMkLst>
        <pc:spChg chg="mod">
          <ac:chgData name="Hochheimer, Camille" userId="d924e928-0777-4d70-8095-6985b55dd6b5" providerId="ADAL" clId="{3788BE4B-1474-4EFF-ACBA-7D006767BB25}" dt="2022-01-31T21:37:25.248" v="5207" actId="207"/>
          <ac:spMkLst>
            <pc:docMk/>
            <pc:sldMk cId="394146303" sldId="296"/>
            <ac:spMk id="4" creationId="{73F73080-8775-4D28-BF54-9096691CFEC0}"/>
          </ac:spMkLst>
        </pc:spChg>
      </pc:sldChg>
      <pc:sldChg chg="modSp mod delCm modNotesTx">
        <pc:chgData name="Hochheimer, Camille" userId="d924e928-0777-4d70-8095-6985b55dd6b5" providerId="ADAL" clId="{3788BE4B-1474-4EFF-ACBA-7D006767BB25}" dt="2022-01-31T21:40:50.743" v="5230"/>
        <pc:sldMkLst>
          <pc:docMk/>
          <pc:sldMk cId="3462385152" sldId="297"/>
        </pc:sldMkLst>
        <pc:spChg chg="mod">
          <ac:chgData name="Hochheimer, Camille" userId="d924e928-0777-4d70-8095-6985b55dd6b5" providerId="ADAL" clId="{3788BE4B-1474-4EFF-ACBA-7D006767BB25}" dt="2022-01-31T21:37:48.771" v="5209" actId="20577"/>
          <ac:spMkLst>
            <pc:docMk/>
            <pc:sldMk cId="3462385152" sldId="297"/>
            <ac:spMk id="3" creationId="{0F4AAF0A-6F25-4D9B-965B-C0DADA3819C4}"/>
          </ac:spMkLst>
        </pc:spChg>
      </pc:sldChg>
      <pc:sldChg chg="modSp mod modNotesTx">
        <pc:chgData name="Hochheimer, Camille" userId="d924e928-0777-4d70-8095-6985b55dd6b5" providerId="ADAL" clId="{3788BE4B-1474-4EFF-ACBA-7D006767BB25}" dt="2022-01-31T21:40:37.302" v="5216" actId="20577"/>
        <pc:sldMkLst>
          <pc:docMk/>
          <pc:sldMk cId="2749549973" sldId="298"/>
        </pc:sldMkLst>
        <pc:spChg chg="mod">
          <ac:chgData name="Hochheimer, Camille" userId="d924e928-0777-4d70-8095-6985b55dd6b5" providerId="ADAL" clId="{3788BE4B-1474-4EFF-ACBA-7D006767BB25}" dt="2022-01-31T21:37:51.628" v="5211" actId="20577"/>
          <ac:spMkLst>
            <pc:docMk/>
            <pc:sldMk cId="2749549973" sldId="298"/>
            <ac:spMk id="3" creationId="{0F4AAF0A-6F25-4D9B-965B-C0DADA3819C4}"/>
          </ac:spMkLst>
        </pc:spChg>
      </pc:sldChg>
      <pc:sldChg chg="modNotesTx">
        <pc:chgData name="Hochheimer, Camille" userId="d924e928-0777-4d70-8095-6985b55dd6b5" providerId="ADAL" clId="{3788BE4B-1474-4EFF-ACBA-7D006767BB25}" dt="2022-01-31T21:34:11.253" v="4799" actId="20577"/>
        <pc:sldMkLst>
          <pc:docMk/>
          <pc:sldMk cId="4267917307" sldId="299"/>
        </pc:sldMkLst>
      </pc:sldChg>
      <pc:sldChg chg="modSp mod addCm delCm modNotesTx">
        <pc:chgData name="Hochheimer, Camille" userId="d924e928-0777-4d70-8095-6985b55dd6b5" providerId="ADAL" clId="{3788BE4B-1474-4EFF-ACBA-7D006767BB25}" dt="2022-01-31T21:59:10.669" v="5986" actId="14"/>
        <pc:sldMkLst>
          <pc:docMk/>
          <pc:sldMk cId="1078877403" sldId="300"/>
        </pc:sldMkLst>
        <pc:spChg chg="mod">
          <ac:chgData name="Hochheimer, Camille" userId="d924e928-0777-4d70-8095-6985b55dd6b5" providerId="ADAL" clId="{3788BE4B-1474-4EFF-ACBA-7D006767BB25}" dt="2022-01-31T21:50:23.157" v="5796" actId="14100"/>
          <ac:spMkLst>
            <pc:docMk/>
            <pc:sldMk cId="1078877403" sldId="300"/>
            <ac:spMk id="3" creationId="{00000000-0000-0000-0000-000000000000}"/>
          </ac:spMkLst>
        </pc:spChg>
        <pc:spChg chg="mod">
          <ac:chgData name="Hochheimer, Camille" userId="d924e928-0777-4d70-8095-6985b55dd6b5" providerId="ADAL" clId="{3788BE4B-1474-4EFF-ACBA-7D006767BB25}" dt="2022-01-31T21:59:10.669" v="5986" actId="14"/>
          <ac:spMkLst>
            <pc:docMk/>
            <pc:sldMk cId="1078877403" sldId="300"/>
            <ac:spMk id="4" creationId="{00000000-0000-0000-0000-000000000000}"/>
          </ac:spMkLst>
        </pc:spChg>
      </pc:sldChg>
    </pc:docChg>
  </pc:docChgLst>
  <pc:docChgLst>
    <pc:chgData name="Hochheimer, Camille" userId="d924e928-0777-4d70-8095-6985b55dd6b5" providerId="ADAL" clId="{FAE9A622-7CAB-4E54-87A2-E4F4B7A6327D}"/>
    <pc:docChg chg="modSld">
      <pc:chgData name="Hochheimer, Camille" userId="d924e928-0777-4d70-8095-6985b55dd6b5" providerId="ADAL" clId="{FAE9A622-7CAB-4E54-87A2-E4F4B7A6327D}" dt="2022-02-03T17:32:25.293" v="10" actId="20577"/>
      <pc:docMkLst>
        <pc:docMk/>
      </pc:docMkLst>
      <pc:sldChg chg="modSp mod">
        <pc:chgData name="Hochheimer, Camille" userId="d924e928-0777-4d70-8095-6985b55dd6b5" providerId="ADAL" clId="{FAE9A622-7CAB-4E54-87A2-E4F4B7A6327D}" dt="2022-02-03T17:32:25.293" v="10" actId="20577"/>
        <pc:sldMkLst>
          <pc:docMk/>
          <pc:sldMk cId="394146303" sldId="296"/>
        </pc:sldMkLst>
        <pc:spChg chg="mod">
          <ac:chgData name="Hochheimer, Camille" userId="d924e928-0777-4d70-8095-6985b55dd6b5" providerId="ADAL" clId="{FAE9A622-7CAB-4E54-87A2-E4F4B7A6327D}" dt="2022-02-03T17:32:25.293" v="10" actId="20577"/>
          <ac:spMkLst>
            <pc:docMk/>
            <pc:sldMk cId="394146303" sldId="296"/>
            <ac:spMk id="4" creationId="{73F73080-8775-4D28-BF54-9096691CFEC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6F325-4E3A-4A07-9D27-CCF5150B338E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EEE41-A4DF-4714-A5A0-DF34E988F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288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sv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F5EFD3-53FE-448B-B26A-0D1E62E8AA15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36DCC-A289-4006-BC13-7F555967C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169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82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5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 – be prepared for answering about options for student support</a:t>
            </a:r>
          </a:p>
          <a:p>
            <a:r>
              <a:rPr lang="en-US" dirty="0"/>
              <a:t>ACCORDS – Health services and </a:t>
            </a:r>
            <a:r>
              <a:rPr lang="en-US"/>
              <a:t>outcome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305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75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22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Sarah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1531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Sarah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131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Sarah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6103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 – does anyone have additions to this list?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279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 – does anyone have questions to add to this list?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4464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10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8762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535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365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3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Camille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4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Sarah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71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Sarah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79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Sarah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38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Sarah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36DCC-A289-4006-BC13-7F555967C4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860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2 columns" type="twoColTx">
  <p:cSld name="TITLE_AND_TWO_COLUMNS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/>
        </p:nvSpPr>
        <p:spPr>
          <a:xfrm>
            <a:off x="-33" y="0"/>
            <a:ext cx="12192000" cy="14516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37" name="Shape 337"/>
          <p:cNvGrpSpPr/>
          <p:nvPr/>
        </p:nvGrpSpPr>
        <p:grpSpPr>
          <a:xfrm>
            <a:off x="38067" y="5134089"/>
            <a:ext cx="12125397" cy="1724139"/>
            <a:chOff x="28544" y="3514688"/>
            <a:chExt cx="9094048" cy="1628800"/>
          </a:xfrm>
        </p:grpSpPr>
        <p:sp>
          <p:nvSpPr>
            <p:cNvPr id="338" name="Shape 338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" name="Shape 339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" name="Shape 340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" name="Shape 341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" name="Shape 34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" name="Shape 34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" name="Shape 344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" name="Shape 34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" name="Shape 346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" name="Shape 347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" name="Shape 348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" name="Shape 349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" name="Shape 350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" name="Shape 351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" name="Shape 35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" name="Shape 35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" name="Shape 354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" name="Shape 35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" name="Shape 356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" name="Shape 357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" name="Shape 358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" name="Shape 359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" name="Shape 360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" name="Shape 361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" name="Shape 36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" name="Shape 36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" name="Shape 364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" name="Shape 36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" name="Shape 366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" name="Shape 367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" name="Shape 368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" name="Shape 369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" name="Shape 370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371" name="Shape 371"/>
          <p:cNvGrpSpPr/>
          <p:nvPr/>
        </p:nvGrpSpPr>
        <p:grpSpPr>
          <a:xfrm>
            <a:off x="38067" y="5814667"/>
            <a:ext cx="12125397" cy="1043561"/>
            <a:chOff x="28544" y="4157632"/>
            <a:chExt cx="9094048" cy="985856"/>
          </a:xfrm>
        </p:grpSpPr>
        <p:sp>
          <p:nvSpPr>
            <p:cNvPr id="372" name="Shape 37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" name="Shape 37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" name="Shape 374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" name="Shape 37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" name="Shape 376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" name="Shape 377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" name="Shape 378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" name="Shape 379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" name="Shape 380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" name="Shape 381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" name="Shape 38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" name="Shape 38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" name="Shape 384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" name="Shape 38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" name="Shape 386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" name="Shape 387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" name="Shape 388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" name="Shape 389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" name="Shape 390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" name="Shape 391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" name="Shape 39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" name="Shape 39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" name="Shape 394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" name="Shape 39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" name="Shape 396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" name="Shape 397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" name="Shape 398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" name="Shape 399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" name="Shape 400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" name="Shape 401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" name="Shape 40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" name="Shape 404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" name="Shape 40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" name="Shape 406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" name="Shape 407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" name="Shape 408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" name="Shape 409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0" name="Shape 410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1" name="Shape 411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2" name="Shape 41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3" name="Shape 41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4" name="Shape 414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5" name="Shape 41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6" name="Shape 416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7" name="Shape 417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8" name="Shape 418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9" name="Shape 419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0" name="Shape 420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1" name="Shape 421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2" name="Shape 42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3" name="Shape 42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4" name="Shape 424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5" name="Shape 42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6" name="Shape 426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7" name="Shape 427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8" name="Shape 428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9" name="Shape 429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0" name="Shape 430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1" name="Shape 431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2" name="Shape 43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3" name="Shape 43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4" name="Shape 434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5" name="Shape 43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6" name="Shape 436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7" name="Shape 437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38" name="Shape 438"/>
          <p:cNvSpPr/>
          <p:nvPr/>
        </p:nvSpPr>
        <p:spPr>
          <a:xfrm>
            <a:off x="0" y="4772002"/>
            <a:ext cx="12192000" cy="1724075"/>
          </a:xfrm>
          <a:custGeom>
            <a:avLst/>
            <a:gdLst/>
            <a:ahLst/>
            <a:cxnLst/>
            <a:rect l="0" t="0" r="0" b="0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39" name="Shape 439"/>
          <p:cNvSpPr txBox="1">
            <a:spLocks noGrp="1"/>
          </p:cNvSpPr>
          <p:nvPr>
            <p:ph type="title"/>
          </p:nvPr>
        </p:nvSpPr>
        <p:spPr>
          <a:xfrm>
            <a:off x="986233" y="535000"/>
            <a:ext cx="102480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986233" y="1624012"/>
            <a:ext cx="4974400" cy="3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5559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ts val="2000"/>
              <a:buChar char="▫"/>
              <a:defRPr sz="2000">
                <a:solidFill>
                  <a:schemeClr val="tx1"/>
                </a:solidFill>
              </a:defRPr>
            </a:lvl1pPr>
            <a:lvl2pPr marL="914378" lvl="1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566" lvl="2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754" lvl="3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5943" lvl="4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132" lvl="5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320" lvl="6" indent="-35559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509" lvl="7" indent="-35559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697" lvl="8" indent="-35559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 dirty="0"/>
          </a:p>
        </p:txBody>
      </p:sp>
      <p:sp>
        <p:nvSpPr>
          <p:cNvPr id="441" name="Shape 441"/>
          <p:cNvSpPr txBox="1">
            <a:spLocks noGrp="1"/>
          </p:cNvSpPr>
          <p:nvPr>
            <p:ph type="body" idx="2"/>
          </p:nvPr>
        </p:nvSpPr>
        <p:spPr>
          <a:xfrm>
            <a:off x="6259996" y="1624012"/>
            <a:ext cx="4974400" cy="3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55591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>
                <a:solidFill>
                  <a:schemeClr val="tx1"/>
                </a:solidFill>
              </a:defRPr>
            </a:lvl1pPr>
            <a:lvl2pPr marL="914378" lvl="1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566" lvl="2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754" lvl="3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5943" lvl="4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132" lvl="5" indent="-355591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320" lvl="6" indent="-35559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509" lvl="7" indent="-35559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697" lvl="8" indent="-35559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 dirty="0"/>
          </a:p>
        </p:txBody>
      </p:sp>
      <p:sp>
        <p:nvSpPr>
          <p:cNvPr id="442" name="Shape 442"/>
          <p:cNvSpPr txBox="1">
            <a:spLocks noGrp="1"/>
          </p:cNvSpPr>
          <p:nvPr>
            <p:ph type="sldNum" idx="12"/>
          </p:nvPr>
        </p:nvSpPr>
        <p:spPr>
          <a:xfrm>
            <a:off x="11448767" y="-15833"/>
            <a:ext cx="743200" cy="7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437F7C6E-7FCA-D249-B052-538AB8DD79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26226" y="6117073"/>
            <a:ext cx="7348531" cy="6655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7C177-BE35-4488-AB5C-FCC3CA30F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1FF47-21D9-4B4C-98CC-E39BF7EA0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A5DDF-B5E5-4D76-9CDA-9D804144CB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806F23-4E5B-41BC-A4ED-AB2E70E1B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03167-15DD-42D9-BA2B-360F9ACE5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41FD55-BFD9-409D-A292-6F61ABB5E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996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780A-A23A-4D4B-A47C-0144851D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6050C1-8E87-4CC9-9D44-9E867B0A63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55C81E-08BF-4A76-9EA8-CC104EADC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3B15E-D9BE-469D-A86C-4D6708855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69DB30-A031-4DE8-A757-D1E2AAA93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92CC93-8C5C-4871-9085-8DFF3E4A6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53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F3C2D-7FB9-49B1-813C-E22518D56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359D4-74DD-49CA-85E1-0E4ADC2130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C6E01-A6F2-4C0C-B552-403A81266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4B431-D1DF-4607-9D9C-C72A1A77E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46D6C-85D6-4E25-AE1A-BA4C765E9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745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B405E0-3D07-4D93-8101-35FD7C91B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AF2777-0FD1-4FC0-A599-256B2D645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8FBF7-B46E-4A91-B7BD-536BCE44C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E7B43-2C9D-4946-8B54-093107A84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8A07A-F2BE-4D3B-95A5-AA668ED1F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60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1 column" type="tx">
  <p:cSld name="TITLE_AND_BODY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/>
        </p:nvSpPr>
        <p:spPr>
          <a:xfrm>
            <a:off x="-33" y="0"/>
            <a:ext cx="12192000" cy="14516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5" name="Shape 225"/>
          <p:cNvSpPr txBox="1">
            <a:spLocks noGrp="1"/>
          </p:cNvSpPr>
          <p:nvPr>
            <p:ph type="sldNum" idx="12"/>
          </p:nvPr>
        </p:nvSpPr>
        <p:spPr>
          <a:xfrm>
            <a:off x="11448767" y="-15833"/>
            <a:ext cx="743200" cy="7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226" name="Shape 226"/>
          <p:cNvGrpSpPr/>
          <p:nvPr/>
        </p:nvGrpSpPr>
        <p:grpSpPr>
          <a:xfrm>
            <a:off x="38067" y="5134089"/>
            <a:ext cx="12125397" cy="1724139"/>
            <a:chOff x="28544" y="3514688"/>
            <a:chExt cx="9094048" cy="1628800"/>
          </a:xfrm>
        </p:grpSpPr>
        <p:sp>
          <p:nvSpPr>
            <p:cNvPr id="227" name="Shape 227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" name="Shape 228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" name="Shape 229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" name="Shape 230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" name="Shape 231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" name="Shape 23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" name="Shape 23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" name="Shape 235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" name="Shape 236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" name="Shape 237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" name="Shape 238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" name="Shape 239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" name="Shape 240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" name="Shape 241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" name="Shape 24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" name="Shape 24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" name="Shape 244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" name="Shape 245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" name="Shape 246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" name="Shape 247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" name="Shape 248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" name="Shape 249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" name="Shape 250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" name="Shape 251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" name="Shape 25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" name="Shape 25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" name="Shape 254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" name="Shape 255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" name="Shape 256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" name="Shape 257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" name="Shape 258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" name="Shape 259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260" name="Shape 260"/>
          <p:cNvGrpSpPr/>
          <p:nvPr/>
        </p:nvGrpSpPr>
        <p:grpSpPr>
          <a:xfrm>
            <a:off x="38067" y="5814667"/>
            <a:ext cx="12125397" cy="1043561"/>
            <a:chOff x="28544" y="4157632"/>
            <a:chExt cx="9094048" cy="985856"/>
          </a:xfrm>
        </p:grpSpPr>
        <p:sp>
          <p:nvSpPr>
            <p:cNvPr id="261" name="Shape 261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" name="Shape 26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" name="Shape 26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" name="Shape 264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" name="Shape 265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" name="Shape 266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" name="Shape 267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" name="Shape 268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" name="Shape 269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" name="Shape 270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" name="Shape 271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" name="Shape 27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" name="Shape 274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" name="Shape 275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" name="Shape 276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" name="Shape 277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" name="Shape 278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" name="Shape 279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" name="Shape 280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" name="Shape 281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" name="Shape 28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" name="Shape 28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" name="Shape 284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" name="Shape 285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" name="Shape 286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" name="Shape 287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" name="Shape 288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" name="Shape 289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" name="Shape 290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" name="Shape 291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" name="Shape 29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" name="Shape 29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" name="Shape 294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" name="Shape 295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" name="Shape 296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" name="Shape 297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" name="Shape 298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" name="Shape 299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" name="Shape 300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" name="Shape 301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" name="Shape 30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" name="Shape 30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" name="Shape 304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" name="Shape 305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" name="Shape 306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" name="Shape 307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" name="Shape 308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" name="Shape 309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" name="Shape 310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" name="Shape 311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" name="Shape 31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" name="Shape 31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" name="Shape 314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" name="Shape 315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" name="Shape 316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" name="Shape 317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" name="Shape 318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" name="Shape 319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" name="Shape 320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" name="Shape 321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" name="Shape 32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" name="Shape 32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" name="Shape 324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" name="Shape 325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" name="Shape 326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327" name="Shape 327"/>
          <p:cNvSpPr/>
          <p:nvPr/>
        </p:nvSpPr>
        <p:spPr>
          <a:xfrm>
            <a:off x="0" y="4772002"/>
            <a:ext cx="12192000" cy="1724075"/>
          </a:xfrm>
          <a:custGeom>
            <a:avLst/>
            <a:gdLst/>
            <a:ahLst/>
            <a:cxnLst/>
            <a:rect l="0" t="0" r="0" b="0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28" name="Shape 328"/>
          <p:cNvSpPr txBox="1">
            <a:spLocks noGrp="1"/>
          </p:cNvSpPr>
          <p:nvPr>
            <p:ph type="title"/>
          </p:nvPr>
        </p:nvSpPr>
        <p:spPr>
          <a:xfrm>
            <a:off x="986233" y="535000"/>
            <a:ext cx="102480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986240" y="1536704"/>
            <a:ext cx="10248000" cy="413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8099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tx1"/>
                </a:solidFill>
              </a:defRPr>
            </a:lvl1pPr>
            <a:lvl2pPr marL="914378" lvl="1" indent="-38099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566" lvl="2" indent="-38099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754" lvl="3" indent="-38099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5943" lvl="4" indent="-38099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132" lvl="5" indent="-38099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320" lvl="6" indent="-38099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509" lvl="7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697" lvl="8" indent="-38099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pic>
        <p:nvPicPr>
          <p:cNvPr id="108" name="Picture 107">
            <a:extLst>
              <a:ext uri="{FF2B5EF4-FFF2-40B4-BE49-F238E27FC236}">
                <a16:creationId xmlns:a16="http://schemas.microsoft.com/office/drawing/2014/main" id="{C58E3C23-1F24-AF44-82C6-4843190343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26226" y="6117073"/>
            <a:ext cx="7348531" cy="6655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992D9-43BA-42EC-B2DB-D92F4198C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6FC6FC-B9F7-44A4-886B-E94E12C95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426C4-A212-48E0-A4F2-7F125A5CB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99D92-4080-4753-A632-3D60538D2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E31B8-FE9B-4D8A-91C1-2DCCD258C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44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FA689-83D1-4DCA-9CAD-30FBA89B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DD82A-E240-4ED7-A197-A6D71D738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85516-C5D3-4767-AE7D-1427FC0B1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172CA-F726-4F55-ADBA-F83679380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08DB0-944D-40C5-8696-3A0A274F2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52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38362-CBAB-4A9E-890A-20790EFD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81940A-AB8E-4100-831F-0A4AC6BA9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8B1D7-140C-4517-B190-50E3C71CC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2BEA9-7F81-4C10-AD0D-150518D21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599B0-C987-4DB9-A99E-26C7C608E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128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E06A2-29E9-406A-B284-A277453BE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5402E-0150-44E0-9252-373ABBA35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CEFEA-E8D5-4946-8C67-7FA349D54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9E94E-A7D8-43DA-BF0C-40AF8C32D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4941A7-791C-488B-8671-E6CB7B1C8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E20714-A4A8-4D59-9DF7-FCB59E326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81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BC416-45E6-4064-B715-90FD78EAD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0D798-5E43-4E66-A43D-B1E75EF00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809CF3-DDE5-4D83-991F-ABC32B0D68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853350-B888-4B47-BF4F-6505E37ACE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A6CD50-F226-4031-82D5-2A6A50BA31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22D531-5E9B-4BBE-9585-6C2834CD3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79B363-8C19-4D5D-917F-E068070A1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D9B8E6-94F9-498C-BC96-5386827AC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94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01484-CF40-4FAE-87A9-BC5CB4936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036FB5-55E8-456C-97EF-5F513678D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155511-6A4F-4CD9-90FE-4F773E0E9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167FA7-619E-42A4-A130-2AF59A60E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29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5D64DD-B075-4F40-BE2F-331D514F1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FFA09A-5695-4E7A-9482-C0C47CDBB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74110-125A-4B03-961D-5694D935C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9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Ref idx="1002">
        <a:schemeClr val="bg2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0" y="0"/>
            <a:ext cx="12192000" cy="6857984"/>
          </a:xfrm>
          <a:custGeom>
            <a:avLst/>
            <a:gdLst/>
            <a:ahLst/>
            <a:cxnLst/>
            <a:rect l="0" t="0" r="0" b="0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986233" y="535000"/>
            <a:ext cx="102480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body" idx="1"/>
          </p:nvPr>
        </p:nvSpPr>
        <p:spPr>
          <a:xfrm>
            <a:off x="986240" y="1536704"/>
            <a:ext cx="10248000" cy="41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11448767" y="-15833"/>
            <a:ext cx="743200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EB5AB8-9BDA-47E8-BAC5-8F2BF8422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E8735-C149-4B29-AC39-AD06A81CA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29862-659E-4439-BF9C-A6F55B5D6A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048ED-E77E-4315-BA30-CE2D798AED23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6734F-226B-47CC-AB3D-6CCF3199F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D5DE4-70B2-4DAD-AC7B-0CEC71A71B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7E016-F001-45C8-9AE7-C9D70C439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5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higherlogicdownload.s3.amazonaws.com/AMSTAT/f6e8f6fd-6343-44e2-aa52-8b4e405c5457/UploadedImages/SCSBrochure%202013.p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school.cuanschutz.edu/accord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edschool.cuanschutz.edu/colorado-cancer-center/research/shared-resources/biostatistics-and-bioinformatics" TargetMode="External"/><Relationship Id="rId5" Type="http://schemas.openxmlformats.org/officeDocument/2006/relationships/hyperlink" Target="https://www.childrenscolorado.org/research-innovation/" TargetMode="External"/><Relationship Id="rId4" Type="http://schemas.openxmlformats.org/officeDocument/2006/relationships/hyperlink" Target="https://coloradosph.cuanschutz.edu/research-and-practice/centers-programs/cida/connect-with-u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higherlogicdownload.s3.amazonaws.com/AMSTAT/f6e8f6fd-6343-44e2-aa52-8b4e405c5457/UploadedImages/SCSBrochure%202013.pd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nti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igherlogicdownload.s3.amazonaws.com/AMSTAT/f6e8f6fd-6343-44e2-aa52-8b4e405c5457/UploadedImages/SCSBrochure%202013.pdf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sarah.schmiege@cuanschutz.edu" TargetMode="External"/><Relationship Id="rId2" Type="http://schemas.openxmlformats.org/officeDocument/2006/relationships/hyperlink" Target="mailto:camille.hochheimer@cuanschutz.edu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594B3-3A66-4179-B0E3-E7F15166A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57182"/>
            <a:ext cx="9144000" cy="1363981"/>
          </a:xfrm>
        </p:spPr>
        <p:txBody>
          <a:bodyPr>
            <a:normAutofit fontScale="90000"/>
          </a:bodyPr>
          <a:lstStyle/>
          <a:p>
            <a:r>
              <a:rPr lang="en-US" dirty="0"/>
              <a:t>CU Data Week</a:t>
            </a:r>
            <a:br>
              <a:rPr lang="en-US" dirty="0"/>
            </a:br>
            <a:r>
              <a:rPr lang="en-US" dirty="0"/>
              <a:t>January 31- February 5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1BE88A40-0B9E-497E-B8BA-DF6DFC9F6E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837"/>
            <a:ext cx="12192000" cy="42344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E426A0-12F0-4F89-A093-7C71210BBF3A}"/>
              </a:ext>
            </a:extLst>
          </p:cNvPr>
          <p:cNvSpPr txBox="1"/>
          <p:nvPr/>
        </p:nvSpPr>
        <p:spPr>
          <a:xfrm>
            <a:off x="1081087" y="6488668"/>
            <a:ext cx="10029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2971800" algn="ctr"/>
                <a:tab pos="5943600" algn="r"/>
              </a:tabLst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Sponsored by the Biostatistics, Epidemiology, and Research Design (BERD) core of the CCTSI.​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777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A186BE-F90C-499F-918A-04C0231261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latin typeface="Helvetica" panose="020B0604020202020204" pitchFamily="34" charset="0"/>
                <a:cs typeface="Helvetica" panose="020B0604020202020204" pitchFamily="34" charset="0"/>
              </a:rPr>
              <a:pPr/>
              <a:t>10</a:t>
            </a:fld>
            <a:endParaRPr lang="en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17567F-5C13-4505-89C1-74D6EC711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248000" cy="572589"/>
          </a:xfrm>
        </p:spPr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When do you need a statistical consultant?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AC607-968F-41DD-AC59-BE234C5D0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You want help to design a study to answer your research question</a:t>
            </a:r>
          </a:p>
          <a:p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You want to determine how many subjects/samples you need to collect and how many groups you should compare</a:t>
            </a:r>
          </a:p>
          <a:p>
            <a:r>
              <a:rPr lang="en-US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You are working with methods or types of data with which you are unfamiliar</a:t>
            </a:r>
          </a:p>
          <a:p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You have a volume of data you cannot handle yourself (</a:t>
            </a:r>
            <a:r>
              <a:rPr lang="en-US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e.g., EHR data)</a:t>
            </a:r>
            <a:r>
              <a:rPr lang="en-US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</a:p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You want to use the latest methods for design or analysis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76F9A4-3C6E-45DC-A382-F250DAF58047}"/>
              </a:ext>
            </a:extLst>
          </p:cNvPr>
          <p:cNvSpPr txBox="1"/>
          <p:nvPr/>
        </p:nvSpPr>
        <p:spPr>
          <a:xfrm>
            <a:off x="986240" y="5570290"/>
            <a:ext cx="10062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American Statistical Association. </a:t>
            </a:r>
            <a:r>
              <a:rPr lang="en-US" sz="1200" i="1" dirty="0"/>
              <a:t>When you consult a statistician… what to expect. </a:t>
            </a:r>
            <a:r>
              <a:rPr lang="en-US" sz="1200" i="1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https://higherlogicdownload.s3.amazonaws.com/AMSTAT/f6e8f6fd-6343-44e2-aa52-8b4e405c5457/UploadedImages/SCSBrochure%202013.pdf</a:t>
            </a:r>
            <a:r>
              <a:rPr lang="en-US" sz="1200" i="1" dirty="0">
                <a:solidFill>
                  <a:schemeClr val="accent1"/>
                </a:solidFill>
              </a:rPr>
              <a:t> 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1559618D-60BA-4772-B7EF-BB45152E57E2}"/>
              </a:ext>
            </a:extLst>
          </p:cNvPr>
          <p:cNvSpPr/>
          <p:nvPr/>
        </p:nvSpPr>
        <p:spPr>
          <a:xfrm>
            <a:off x="3875713" y="2151058"/>
            <a:ext cx="5629013" cy="2069363"/>
          </a:xfrm>
          <a:prstGeom prst="wedgeRectCallout">
            <a:avLst>
              <a:gd name="adj1" fmla="val -32309"/>
              <a:gd name="adj2" fmla="val -1142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“When you consult a statistician, you enlist the help of a professional who is particularly skilled at solving research problems. The statistician will try to guide you to the best way to obtain an answer to your research questions” -ASA</a:t>
            </a:r>
          </a:p>
        </p:txBody>
      </p:sp>
    </p:spTree>
    <p:extLst>
      <p:ext uri="{BB962C8B-B14F-4D97-AF65-F5344CB8AC3E}">
        <p14:creationId xmlns:p14="http://schemas.microsoft.com/office/powerpoint/2010/main" val="107975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28600"/>
            <a:ext cx="7686000" cy="570652"/>
          </a:xfrm>
        </p:spPr>
        <p:txBody>
          <a:bodyPr/>
          <a:lstStyle/>
          <a:p>
            <a:r>
              <a:rPr lang="en-US" b="1" dirty="0">
                <a:latin typeface="Helvetica" charset="0"/>
                <a:ea typeface="Helvetica" charset="0"/>
                <a:cs typeface="Helvetica" charset="0"/>
              </a:rPr>
              <a:t>Where can you find a statistician?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09599" y="1425771"/>
            <a:ext cx="9843083" cy="4597524"/>
          </a:xfrm>
        </p:spPr>
        <p:txBody>
          <a:bodyPr/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Your department</a:t>
            </a:r>
          </a:p>
          <a:p>
            <a:r>
              <a:rPr lang="en-US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Your collaborators’ or mentors’ statistician </a:t>
            </a:r>
          </a:p>
          <a:p>
            <a:r>
              <a:rPr lang="en-US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Groups on campus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ACCORDS</a:t>
            </a:r>
            <a:r>
              <a:rPr lang="en-US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CIDA</a:t>
            </a:r>
            <a:endParaRPr lang="en-US" dirty="0">
              <a:solidFill>
                <a:schemeClr val="accent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lvl="1"/>
            <a:r>
              <a:rPr lang="en-US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Children’s RI</a:t>
            </a:r>
            <a:endParaRPr lang="en-US" dirty="0">
              <a:solidFill>
                <a:schemeClr val="accent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lvl="1"/>
            <a:r>
              <a:rPr lang="en-US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Cancer Center</a:t>
            </a:r>
            <a:endParaRPr lang="en-US" dirty="0">
              <a:solidFill>
                <a:schemeClr val="accent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101598" indent="0">
              <a:buNone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Tip: General statistical knowledge often works fine, but sometimes you need to look for a statistician with specific expertise in the methods being proposed.</a:t>
            </a:r>
          </a:p>
          <a:p>
            <a:pPr marL="101598" indent="0">
              <a:buNone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101598" indent="0">
              <a:buNone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Tip: Statisticians don’t know everything about anything related to numbers!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sp>
        <p:nvSpPr>
          <p:cNvPr id="8" name="Explosion: 8 Points 7">
            <a:extLst>
              <a:ext uri="{FF2B5EF4-FFF2-40B4-BE49-F238E27FC236}">
                <a16:creationId xmlns:a16="http://schemas.microsoft.com/office/drawing/2014/main" id="{61B6AE29-881C-4012-B725-C35DEBAB6FB0}"/>
              </a:ext>
            </a:extLst>
          </p:cNvPr>
          <p:cNvSpPr/>
          <p:nvPr/>
        </p:nvSpPr>
        <p:spPr>
          <a:xfrm>
            <a:off x="6221836" y="349367"/>
            <a:ext cx="5360564" cy="3992565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Statisticians, like other professionals, do not work for free! Be prepared to pay for our services.</a:t>
            </a:r>
          </a:p>
        </p:txBody>
      </p:sp>
    </p:spTree>
    <p:extLst>
      <p:ext uri="{BB962C8B-B14F-4D97-AF65-F5344CB8AC3E}">
        <p14:creationId xmlns:p14="http://schemas.microsoft.com/office/powerpoint/2010/main" val="350346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B7AD5-EE92-480A-8DCB-4C7C76321F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4AAF0A-6F25-4D9B-965B-C0DADA38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96" y="109057"/>
            <a:ext cx="10248000" cy="696688"/>
          </a:xfrm>
        </p:spPr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What to look for in a statistician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73080-8775-4D28-BF54-9096691CF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Good knowledge of statistics and up-to-date with current literature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Asks relevant, probing questions and is a good listener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Excellent written and oral communication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Meets deadlines and is responsive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Relevant research experience </a:t>
            </a: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Patient and willing/able to explain statistical concepts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Respects research ethics</a:t>
            </a:r>
            <a:endParaRPr lang="en-US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8F8687-070F-4A97-B739-D76F554313A2}"/>
              </a:ext>
            </a:extLst>
          </p:cNvPr>
          <p:cNvSpPr txBox="1"/>
          <p:nvPr/>
        </p:nvSpPr>
        <p:spPr>
          <a:xfrm>
            <a:off x="986240" y="5570290"/>
            <a:ext cx="10062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American Statistical Association. </a:t>
            </a:r>
            <a:r>
              <a:rPr lang="en-US" sz="1200" i="1" dirty="0"/>
              <a:t>When you consult a statistician… what to expect. </a:t>
            </a:r>
            <a:r>
              <a:rPr lang="en-US" sz="1200" i="1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https://higherlogicdownload.s3.amazonaws.com/AMSTAT/f6e8f6fd-6343-44e2-aa52-8b4e405c5457/UploadedImages/SCSBrochure%202013.pdf</a:t>
            </a:r>
            <a:r>
              <a:rPr lang="en-US" sz="1200" i="1" dirty="0">
                <a:solidFill>
                  <a:schemeClr val="accent1"/>
                </a:solidFill>
              </a:rPr>
              <a:t> 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936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B7AD5-EE92-480A-8DCB-4C7C76321F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4AAF0A-6F25-4D9B-965B-C0DADA38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96" y="109057"/>
            <a:ext cx="10248000" cy="696688"/>
          </a:xfrm>
        </p:spPr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What do you look for in a statistician?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73080-8775-4D28-BF54-9096691CF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6565" indent="-380365">
              <a:buClrTx/>
            </a:pPr>
            <a:r>
              <a:rPr lang="en-US" dirty="0">
                <a:latin typeface="Helvetica"/>
                <a:cs typeface="Helvetica"/>
              </a:rPr>
              <a:t>Go to </a:t>
            </a:r>
            <a:r>
              <a:rPr lang="en-US" dirty="0">
                <a:solidFill>
                  <a:schemeClr val="accent1"/>
                </a:solidFill>
                <a:latin typeface="Helvetica"/>
                <a:cs typeface="Helvetic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www.menti.com</a:t>
            </a:r>
            <a:r>
              <a:rPr lang="en-US" dirty="0">
                <a:solidFill>
                  <a:schemeClr val="accent1"/>
                </a:solidFill>
                <a:latin typeface="Helvetica"/>
                <a:cs typeface="Helvetica"/>
              </a:rPr>
              <a:t> </a:t>
            </a:r>
            <a:r>
              <a:rPr lang="en-US" dirty="0">
                <a:latin typeface="Helvetica"/>
                <a:cs typeface="Helvetica"/>
              </a:rPr>
              <a:t>and enter the code 8460 2569</a:t>
            </a:r>
          </a:p>
          <a:p>
            <a:pPr marL="456565" indent="-380365">
              <a:buClrTx/>
            </a:pPr>
            <a:r>
              <a:rPr lang="en-US" dirty="0">
                <a:latin typeface="Helvetica"/>
                <a:cs typeface="Helvetica"/>
              </a:rPr>
              <a:t>You can provide up to 8 words to describe what you look for in a statistician but you don’t need to provide that many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8F8687-070F-4A97-B739-D76F554313A2}"/>
              </a:ext>
            </a:extLst>
          </p:cNvPr>
          <p:cNvSpPr txBox="1"/>
          <p:nvPr/>
        </p:nvSpPr>
        <p:spPr>
          <a:xfrm>
            <a:off x="986240" y="5570290"/>
            <a:ext cx="10062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American Statistical Association. </a:t>
            </a:r>
            <a:r>
              <a:rPr lang="en-US" sz="1200" i="1" dirty="0"/>
              <a:t>When you consult a statistician… what to expect. </a:t>
            </a:r>
            <a:r>
              <a:rPr lang="en-US" sz="1200" i="1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https://higherlogicdownload.s3.amazonaws.com/AMSTAT/f6e8f6fd-6343-44e2-aa52-8b4e405c5457/UploadedImages/SCSBrochure%202013.pdf</a:t>
            </a:r>
            <a:r>
              <a:rPr lang="en-US" sz="1200" i="1" dirty="0">
                <a:solidFill>
                  <a:schemeClr val="accent1"/>
                </a:solidFill>
              </a:rPr>
              <a:t> 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46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B7AD5-EE92-480A-8DCB-4C7C76321F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4AAF0A-6F25-4D9B-965B-C0DADA38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96" y="109057"/>
            <a:ext cx="10248000" cy="696688"/>
          </a:xfrm>
        </p:spPr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On working </a:t>
            </a:r>
            <a:r>
              <a:rPr lang="en-US" b="1" u="sng" dirty="0">
                <a:latin typeface="Helvetica" panose="020B0604020202020204" pitchFamily="34" charset="0"/>
                <a:cs typeface="Helvetica" panose="020B0604020202020204" pitchFamily="34" charset="0"/>
              </a:rPr>
              <a:t>relationships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73080-8775-4D28-BF54-9096691CF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Your relationship with your statistician is just that – a relationship!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Evaluate whether your expectations on communication, behavior, funding, and authorship are aligned. </a:t>
            </a: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If you are not getting what you need from your statistician, talk to them!</a:t>
            </a: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Sometimes it’s not a good fit and you should keep looking.</a:t>
            </a:r>
          </a:p>
        </p:txBody>
      </p:sp>
    </p:spTree>
    <p:extLst>
      <p:ext uri="{BB962C8B-B14F-4D97-AF65-F5344CB8AC3E}">
        <p14:creationId xmlns:p14="http://schemas.microsoft.com/office/powerpoint/2010/main" val="2694947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B7AD5-EE92-480A-8DCB-4C7C76321F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4AAF0A-6F25-4D9B-965B-C0DADA38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96" y="109057"/>
            <a:ext cx="10248000" cy="696688"/>
          </a:xfrm>
        </p:spPr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On authorship</a:t>
            </a:r>
            <a:endParaRPr lang="en-US" b="1" u="sng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73080-8775-4D28-BF54-9096691CF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6565" indent="-380365"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CIDA’s policy: “</a:t>
            </a:r>
            <a:r>
              <a:rPr lang="en-US" sz="24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Any biostatistician conducting analysis, or otherwise making a significant contribution will be a co-author on the publication to acknowledge their intellectual contribution.”</a:t>
            </a:r>
            <a:endParaRPr lang="en-US">
              <a:ea typeface="+mn-ea"/>
              <a:cs typeface="+mn-cs"/>
            </a:endParaRPr>
          </a:p>
          <a:p>
            <a:pPr marL="456565" indent="-380365">
              <a:buClrTx/>
            </a:pPr>
            <a:r>
              <a:rPr lang="en-US" dirty="0">
                <a:latin typeface="Helvetica"/>
                <a:cs typeface="Helvetica"/>
              </a:rPr>
              <a:t>First Author: Biostatistician plays </a:t>
            </a:r>
            <a:r>
              <a:rPr lang="en-US" b="1" dirty="0">
                <a:latin typeface="Helvetica"/>
                <a:cs typeface="Helvetica"/>
              </a:rPr>
              <a:t>major role</a:t>
            </a:r>
            <a:r>
              <a:rPr lang="en-US" dirty="0">
                <a:latin typeface="Helvetica"/>
                <a:cs typeface="Helvetica"/>
              </a:rPr>
              <a:t> in project development or </a:t>
            </a:r>
            <a:r>
              <a:rPr lang="en-US" b="1" dirty="0">
                <a:latin typeface="Helvetica"/>
                <a:cs typeface="Helvetica"/>
              </a:rPr>
              <a:t>substantially changes </a:t>
            </a:r>
            <a:r>
              <a:rPr lang="en-US" dirty="0">
                <a:latin typeface="Helvetica"/>
                <a:cs typeface="Helvetica"/>
              </a:rPr>
              <a:t>direction of hypothesis and corresponding analysis, provides a unique contribution, conducts analysis, and writes large portion of your paper.</a:t>
            </a:r>
          </a:p>
          <a:p>
            <a:pPr marL="456565" indent="-380365">
              <a:buClrTx/>
            </a:pPr>
            <a:r>
              <a:rPr lang="en-US" dirty="0">
                <a:latin typeface="Helvetica"/>
                <a:cs typeface="Helvetica"/>
              </a:rPr>
              <a:t>Second Author: Biostatistician plays major role in project development, offers expertise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dirty="0">
                <a:latin typeface="Helvetica"/>
                <a:cs typeface="Helvetica"/>
              </a:rPr>
              <a:t>needed for your research, or conducts substantial and/or complex analysis of data. Typical position for biostatistician involved in </a:t>
            </a:r>
            <a:r>
              <a:rPr lang="en-US" b="1" dirty="0">
                <a:latin typeface="Helvetica"/>
                <a:cs typeface="Helvetica"/>
              </a:rPr>
              <a:t>life cycle of project</a:t>
            </a:r>
            <a:r>
              <a:rPr lang="en-US" dirty="0">
                <a:latin typeface="Helvetica"/>
                <a:cs typeface="Helvetica"/>
              </a:rPr>
              <a:t> or with </a:t>
            </a:r>
            <a:r>
              <a:rPr lang="en-US" b="1" dirty="0">
                <a:latin typeface="Helvetica"/>
                <a:cs typeface="Helvetica"/>
              </a:rPr>
              <a:t>unique analytic expertise.</a:t>
            </a:r>
          </a:p>
          <a:p>
            <a:pPr marL="456565" indent="-380365">
              <a:buClrTx/>
            </a:pPr>
            <a:endParaRPr lang="en-US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063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B7AD5-EE92-480A-8DCB-4C7C76321F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4AAF0A-6F25-4D9B-965B-C0DADA38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96" y="109057"/>
            <a:ext cx="10248000" cy="696688"/>
          </a:xfrm>
        </p:spPr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Authorship continued</a:t>
            </a:r>
            <a:endParaRPr lang="en-US" b="1" u="sng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73080-8775-4D28-BF54-9096691CF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Middle-Listed Author: Biostatistician does not necessarily collaborate in design of study, but conducts data analysis, writes statistical methods section, and assists in interpreting results for conclusion.</a:t>
            </a: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Senior Author: Biostatistician provides significant mentoring to first author, offering guidance for first author to conduct analysis, or plays major role in helping first author design the study. </a:t>
            </a: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Junior or student biostatisticians: Biostatistician mentored by senior statistician, senior statistician immediately follows junior statistician within authorship line (e.g., if junior statistician is second author, mentoring statistician would generally be listed as third author).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997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B7AD5-EE92-480A-8DCB-4C7C76321F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4AAF0A-6F25-4D9B-965B-C0DADA38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96" y="109056"/>
            <a:ext cx="10248000" cy="1081039"/>
          </a:xfrm>
        </p:spPr>
        <p:txBody>
          <a:bodyPr/>
          <a:lstStyle/>
          <a:p>
            <a:r>
              <a:rPr lang="en-US" b="1" dirty="0">
                <a:latin typeface="Helvetica"/>
                <a:cs typeface="Helvetica"/>
              </a:rPr>
              <a:t>Scenario 1: Where should the statistician be in the authorship order?</a:t>
            </a:r>
            <a:endParaRPr lang="en-US" b="1" u="sng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73080-8775-4D28-BF54-9096691CF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4015" y="1536704"/>
            <a:ext cx="11249660" cy="4131200"/>
          </a:xfrm>
        </p:spPr>
        <p:txBody>
          <a:bodyPr/>
          <a:lstStyle/>
          <a:p>
            <a:pPr marL="456565" indent="-380365">
              <a:buClrTx/>
            </a:pPr>
            <a:r>
              <a:rPr lang="en-US" dirty="0">
                <a:latin typeface="Helvetica"/>
                <a:cs typeface="Helvetica"/>
              </a:rPr>
              <a:t>The investigator has </a:t>
            </a:r>
            <a:r>
              <a:rPr lang="en-US" b="1" dirty="0">
                <a:latin typeface="Helvetica"/>
                <a:cs typeface="Helvetica"/>
              </a:rPr>
              <a:t>designed</a:t>
            </a:r>
            <a:r>
              <a:rPr lang="en-US" dirty="0">
                <a:latin typeface="Helvetica"/>
                <a:cs typeface="Helvetica"/>
              </a:rPr>
              <a:t> their study and collected their data. The data require some </a:t>
            </a:r>
            <a:r>
              <a:rPr lang="en-US" b="1" dirty="0">
                <a:latin typeface="Helvetica"/>
                <a:cs typeface="Helvetica"/>
              </a:rPr>
              <a:t>wrangling/cleaning </a:t>
            </a:r>
            <a:r>
              <a:rPr lang="en-US" dirty="0">
                <a:latin typeface="Helvetica"/>
                <a:cs typeface="Helvetica"/>
              </a:rPr>
              <a:t>prior to analyses. </a:t>
            </a:r>
            <a:endParaRPr lang="en-US"/>
          </a:p>
          <a:p>
            <a:pPr marL="456565" indent="-380365">
              <a:buClrTx/>
            </a:pPr>
            <a:r>
              <a:rPr lang="en-US" dirty="0">
                <a:latin typeface="Helvetica"/>
                <a:cs typeface="Helvetica"/>
              </a:rPr>
              <a:t>The research question is </a:t>
            </a:r>
            <a:r>
              <a:rPr lang="en-US" b="1" dirty="0">
                <a:latin typeface="Helvetica"/>
                <a:cs typeface="Helvetica"/>
              </a:rPr>
              <a:t>well-defined</a:t>
            </a:r>
            <a:r>
              <a:rPr lang="en-US" dirty="0">
                <a:latin typeface="Helvetica"/>
                <a:cs typeface="Helvetica"/>
              </a:rPr>
              <a:t> and the analyses are </a:t>
            </a:r>
            <a:r>
              <a:rPr lang="en-US" b="1" dirty="0">
                <a:latin typeface="Helvetica"/>
                <a:cs typeface="Helvetica"/>
              </a:rPr>
              <a:t>standard</a:t>
            </a:r>
            <a:r>
              <a:rPr lang="en-US" dirty="0">
                <a:latin typeface="Helvetica"/>
                <a:cs typeface="Helvetica"/>
              </a:rPr>
              <a:t> regression approaches. The biostatistician completes a comprehensive analysis report including tables, figures, methods used, and interpretation of the findings.  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6565" indent="-380365">
              <a:buClrTx/>
            </a:pPr>
            <a:r>
              <a:rPr lang="en-US" dirty="0">
                <a:latin typeface="Helvetica"/>
                <a:cs typeface="Helvetica"/>
              </a:rPr>
              <a:t>The biostatistician develops appropriate manuscript-ready tables and figures, writes the “data analysis” section of the methods, and the full results section as well as provides input on the manuscript as a whole</a:t>
            </a:r>
            <a:endParaRPr lang="en-US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623851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B7AD5-EE92-480A-8DCB-4C7C76321F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4AAF0A-6F25-4D9B-965B-C0DADA38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96" y="109056"/>
            <a:ext cx="10248000" cy="1081039"/>
          </a:xfrm>
        </p:spPr>
        <p:txBody>
          <a:bodyPr/>
          <a:lstStyle/>
          <a:p>
            <a:r>
              <a:rPr lang="en-US" b="1" dirty="0">
                <a:latin typeface="Helvetica"/>
                <a:cs typeface="Helvetica"/>
              </a:rPr>
              <a:t>Scenario 2: Where should the statistician be in the authorship order?</a:t>
            </a:r>
            <a:endParaRPr lang="en-US" b="1" u="sng" dirty="0">
              <a:latin typeface="Helvetica"/>
              <a:cs typeface="Helvetica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73080-8775-4D28-BF54-9096691CF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595" y="1536704"/>
            <a:ext cx="10825645" cy="4131200"/>
          </a:xfrm>
        </p:spPr>
        <p:txBody>
          <a:bodyPr/>
          <a:lstStyle/>
          <a:p>
            <a:pPr marL="456565" indent="-380365">
              <a:buClrTx/>
            </a:pPr>
            <a:r>
              <a:rPr lang="en-US" dirty="0">
                <a:latin typeface="Helvetica"/>
                <a:cs typeface="Helvetica"/>
              </a:rPr>
              <a:t>A biostatistician is brought into a project </a:t>
            </a:r>
            <a:r>
              <a:rPr lang="en-US" b="1" dirty="0">
                <a:latin typeface="Helvetica"/>
                <a:cs typeface="Helvetica"/>
              </a:rPr>
              <a:t>specifically</a:t>
            </a:r>
            <a:r>
              <a:rPr lang="en-US" dirty="0">
                <a:latin typeface="Helvetica"/>
                <a:cs typeface="Helvetica"/>
              </a:rPr>
              <a:t> because the project involves an area of analysis for which they have expertise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dirty="0">
                <a:latin typeface="Helvetica"/>
                <a:cs typeface="Helvetica"/>
              </a:rPr>
              <a:t>and the analytic approach greatly benefits from their </a:t>
            </a:r>
            <a:r>
              <a:rPr lang="en-US" b="1" dirty="0">
                <a:latin typeface="Helvetica"/>
                <a:cs typeface="Helvetica"/>
              </a:rPr>
              <a:t>unique expertise</a:t>
            </a:r>
            <a:r>
              <a:rPr lang="en-US" dirty="0">
                <a:latin typeface="Helvetica"/>
                <a:cs typeface="Helvetica"/>
              </a:rPr>
              <a:t> </a:t>
            </a:r>
            <a:endParaRPr lang="en-US"/>
          </a:p>
          <a:p>
            <a:pPr marL="456565" indent="-380365"/>
            <a:r>
              <a:rPr lang="en-US" dirty="0">
                <a:latin typeface="Helvetica"/>
                <a:cs typeface="Helvetica"/>
              </a:rPr>
              <a:t>The biostatistician completes a comprehensive analysis report including tables, figures, methods used, and interpretation of the findings.  </a:t>
            </a:r>
          </a:p>
          <a:p>
            <a:pPr marL="456565" indent="-380365"/>
            <a:r>
              <a:rPr lang="en-US" dirty="0">
                <a:latin typeface="Helvetica"/>
                <a:cs typeface="Helvetica"/>
              </a:rPr>
              <a:t>The biostatistician develops appropriate manuscript-ready tables and figures, writes the “data analysis” section of the methods, and the full results section as well as provides input on the manuscript as a whole</a:t>
            </a:r>
          </a:p>
          <a:p>
            <a:pPr marL="456565" indent="-380365">
              <a:buClrTx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6565" indent="-380365">
              <a:buClrTx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549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B7AD5-EE92-480A-8DCB-4C7C76321F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4AAF0A-6F25-4D9B-965B-C0DADA38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96" y="109057"/>
            <a:ext cx="10248000" cy="1081040"/>
          </a:xfrm>
        </p:spPr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Questions your statistician will ask you about your research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73080-8775-4D28-BF54-9096691CF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33399" indent="-457200">
              <a:buClrTx/>
              <a:buFont typeface="+mj-lt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What is your research question?</a:t>
            </a:r>
          </a:p>
          <a:p>
            <a:pPr marL="533399" indent="-457200">
              <a:buClrTx/>
              <a:buFont typeface="+mj-lt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What is the (clinical) outcome of interest? How is it measured?</a:t>
            </a:r>
          </a:p>
          <a:p>
            <a:pPr marL="533399" indent="-457200">
              <a:buClrTx/>
              <a:buFont typeface="+mj-lt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What is the population of interest?</a:t>
            </a:r>
          </a:p>
          <a:p>
            <a:pPr marL="533399" indent="-457200">
              <a:buClrTx/>
              <a:buFont typeface="+mj-lt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Have these data already been collected or do they need to be collected?</a:t>
            </a:r>
          </a:p>
          <a:p>
            <a:pPr marL="533399" indent="-457200">
              <a:buClrTx/>
              <a:buFont typeface="+mj-lt"/>
              <a:buAutoNum type="arabicPeriod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What are some potential challenges? </a:t>
            </a:r>
          </a:p>
          <a:p>
            <a:pPr marL="990588" lvl="1" indent="-457200">
              <a:buClrTx/>
              <a:buFont typeface="+mj-lt"/>
              <a:buAutoNum type="alphaLcPeriod"/>
            </a:pPr>
            <a:r>
              <a:rPr lang="en-US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How common is the outcome? </a:t>
            </a: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Sample size/power issues</a:t>
            </a:r>
          </a:p>
          <a:p>
            <a:pPr marL="990588" lvl="1" indent="-457200">
              <a:buClrTx/>
              <a:buFont typeface="+mj-lt"/>
              <a:buAutoNum type="alphaLcPeriod"/>
            </a:pP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patient characteristics are important to account for? Are these factors available?</a:t>
            </a:r>
          </a:p>
          <a:p>
            <a:pPr marL="990588" lvl="1" indent="-457200">
              <a:buClrTx/>
              <a:buFont typeface="+mj-lt"/>
              <a:buAutoNum type="alphaLcPeriod"/>
            </a:pP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Do the sickest/strongest patients get different treatment?</a:t>
            </a:r>
          </a:p>
        </p:txBody>
      </p:sp>
    </p:spTree>
    <p:extLst>
      <p:ext uri="{BB962C8B-B14F-4D97-AF65-F5344CB8AC3E}">
        <p14:creationId xmlns:p14="http://schemas.microsoft.com/office/powerpoint/2010/main" val="1878705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74A5D-E62E-4CC1-B5DC-D6A84063E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536465"/>
            <a:ext cx="11106150" cy="369288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err="1"/>
              <a:t>StatsTalks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1/31 12-1 pm: </a:t>
            </a:r>
            <a:r>
              <a:rPr lang="en-US" dirty="0"/>
              <a:t>Basic Statistics Using R</a:t>
            </a:r>
          </a:p>
          <a:p>
            <a:pPr marL="0" indent="0">
              <a:buNone/>
            </a:pPr>
            <a:r>
              <a:rPr lang="en-US" b="1" dirty="0"/>
              <a:t>1/31  5-6 pm: </a:t>
            </a:r>
            <a:r>
              <a:rPr lang="en-US" dirty="0"/>
              <a:t>Creating Cool Figures in R </a:t>
            </a:r>
          </a:p>
          <a:p>
            <a:pPr marL="0" indent="0">
              <a:buNone/>
            </a:pPr>
            <a:r>
              <a:rPr lang="en-US" b="1" dirty="0"/>
              <a:t>2/1  12-1 pm: </a:t>
            </a:r>
            <a:r>
              <a:rPr lang="en-US" dirty="0"/>
              <a:t>Basic Statistics Using SAS </a:t>
            </a:r>
          </a:p>
          <a:p>
            <a:pPr marL="0" indent="0">
              <a:buNone/>
            </a:pPr>
            <a:r>
              <a:rPr lang="en-US" b="1" dirty="0"/>
              <a:t>2/1  5-7 pm: </a:t>
            </a:r>
            <a:r>
              <a:rPr lang="en-US" dirty="0"/>
              <a:t>Analysis Workflow Using Git, Python, and </a:t>
            </a:r>
            <a:r>
              <a:rPr lang="en-US" dirty="0" err="1"/>
              <a:t>Jupyter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b="1" dirty="0"/>
              <a:t>2/2  5-6 pm: </a:t>
            </a:r>
            <a:r>
              <a:rPr lang="en-US" dirty="0"/>
              <a:t>Introduction to Microbiome Data </a:t>
            </a:r>
          </a:p>
          <a:p>
            <a:pPr marL="0" indent="0">
              <a:buNone/>
            </a:pPr>
            <a:r>
              <a:rPr lang="en-US" b="1" dirty="0"/>
              <a:t>2/3  12-1 pm: </a:t>
            </a:r>
            <a:r>
              <a:rPr lang="en-US" dirty="0"/>
              <a:t>Working with a Statistician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0578686F-F041-4C7E-9494-8231B6E78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328" y="146676"/>
            <a:ext cx="6355743" cy="220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927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513941-A6A7-4C13-B446-7556185AA5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714F725-CF7B-4A5B-93E5-E773EC173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248000" cy="550436"/>
          </a:xfrm>
        </p:spPr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Questions your statistician will ask about your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BC2CC-52AD-4519-A479-A3419A70A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2000" y="1536704"/>
            <a:ext cx="10248000" cy="4131200"/>
          </a:xfrm>
        </p:spPr>
        <p:txBody>
          <a:bodyPr/>
          <a:lstStyle/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Existing data vs. primary data collection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Prospective vs. Retrospective vs. Observational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big is the population/sample with the outcome of interest?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What biases might be present in the data? 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Do these data measure the outcome? 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Do these data measure relevant patient characteristics and confounders?</a:t>
            </a:r>
          </a:p>
          <a:p>
            <a:pPr>
              <a:buClrTx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Is there a significant amount of missing data?</a:t>
            </a:r>
          </a:p>
          <a:p>
            <a:pPr>
              <a:buClrTx/>
            </a:pP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How long will it take to acquire or collect these data?</a:t>
            </a:r>
          </a:p>
        </p:txBody>
      </p:sp>
    </p:spTree>
    <p:extLst>
      <p:ext uri="{BB962C8B-B14F-4D97-AF65-F5344CB8AC3E}">
        <p14:creationId xmlns:p14="http://schemas.microsoft.com/office/powerpoint/2010/main" val="1698093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C0F7B9-973D-4B35-A41A-849DC8CA1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435" y="945142"/>
            <a:ext cx="8686154" cy="51594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CE28CF-03D5-4A99-8441-17309932CD65}"/>
              </a:ext>
            </a:extLst>
          </p:cNvPr>
          <p:cNvSpPr txBox="1"/>
          <p:nvPr/>
        </p:nvSpPr>
        <p:spPr>
          <a:xfrm>
            <a:off x="279043" y="483734"/>
            <a:ext cx="119129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https://coloradosph.cuanschutz.edu/research-and-practice/centers-programs/cida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06F554-FD2B-4CF8-8EE8-B84EBE2292AB}"/>
              </a:ext>
            </a:extLst>
          </p:cNvPr>
          <p:cNvSpPr/>
          <p:nvPr/>
        </p:nvSpPr>
        <p:spPr>
          <a:xfrm>
            <a:off x="1840411" y="1967945"/>
            <a:ext cx="1339403" cy="461665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196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5BE0FA-6DD7-4E53-96ED-E7154D9B2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349" y="1154233"/>
            <a:ext cx="11103302" cy="454953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CE28CF-03D5-4A99-8441-17309932CD65}"/>
              </a:ext>
            </a:extLst>
          </p:cNvPr>
          <p:cNvSpPr txBox="1"/>
          <p:nvPr/>
        </p:nvSpPr>
        <p:spPr>
          <a:xfrm>
            <a:off x="279043" y="248063"/>
            <a:ext cx="119129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https://coloradosph.cuanschutz.edu/research-and-practice/centers-programs/cida/connect-with-us</a:t>
            </a:r>
          </a:p>
        </p:txBody>
      </p:sp>
    </p:spTree>
    <p:extLst>
      <p:ext uri="{BB962C8B-B14F-4D97-AF65-F5344CB8AC3E}">
        <p14:creationId xmlns:p14="http://schemas.microsoft.com/office/powerpoint/2010/main" val="824884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BC7E09-41B7-4D0B-BD3C-1B414BD646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5AB514-B404-4DD1-BB55-CB5C6C6CF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248000" cy="663132"/>
          </a:xfrm>
        </p:spPr>
        <p:txBody>
          <a:bodyPr/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F6C12-39A3-403E-876B-2422D04140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5565" indent="0">
              <a:buNone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Questions? Please reach out!</a:t>
            </a:r>
            <a:endParaRPr lang="en-US" dirty="0"/>
          </a:p>
          <a:p>
            <a:pPr marL="75565" indent="0">
              <a:buNone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75565" indent="0">
              <a:buNone/>
            </a:pPr>
            <a:r>
              <a:rPr lang="en-US" dirty="0">
                <a:solidFill>
                  <a:schemeClr val="accent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camille.hochheimer@cuanschutz.edu</a:t>
            </a:r>
            <a:r>
              <a:rPr lang="en-US" dirty="0">
                <a:solidFill>
                  <a:schemeClr val="accent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</a:t>
            </a:r>
          </a:p>
          <a:p>
            <a:pPr marL="75565" indent="0">
              <a:buNone/>
            </a:pPr>
            <a:endParaRPr lang="en-US" dirty="0">
              <a:solidFill>
                <a:schemeClr val="accent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75565" indent="0">
              <a:buNone/>
            </a:pPr>
            <a:r>
              <a:rPr lang="en-US" dirty="0">
                <a:solidFill>
                  <a:schemeClr val="accent1"/>
                </a:solidFill>
                <a:latin typeface="Helvetica"/>
                <a:cs typeface="Helvetic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sarah.schmiege@cuanschutz.edu</a:t>
            </a:r>
            <a:r>
              <a:rPr lang="en-US" dirty="0">
                <a:solidFill>
                  <a:schemeClr val="accent1"/>
                </a:solidFill>
                <a:latin typeface="Helvetica"/>
                <a:cs typeface="Helvetica"/>
              </a:rPr>
              <a:t>   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375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0" y="3052435"/>
            <a:ext cx="12192000" cy="3819175"/>
            <a:chOff x="0" y="0"/>
            <a:chExt cx="4713338" cy="176750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13338" cy="1767502"/>
            </a:xfrm>
            <a:custGeom>
              <a:avLst/>
              <a:gdLst/>
              <a:ahLst/>
              <a:cxnLst/>
              <a:rect l="l" t="t" r="r" b="b"/>
              <a:pathLst>
                <a:path w="4713338" h="1767502">
                  <a:moveTo>
                    <a:pt x="0" y="0"/>
                  </a:moveTo>
                  <a:lnTo>
                    <a:pt x="4713338" y="0"/>
                  </a:lnTo>
                  <a:lnTo>
                    <a:pt x="4713338" y="1767502"/>
                  </a:lnTo>
                  <a:lnTo>
                    <a:pt x="0" y="1767502"/>
                  </a:lnTo>
                  <a:close/>
                </a:path>
              </a:pathLst>
            </a:custGeom>
            <a:solidFill>
              <a:srgbClr val="585D5D">
                <a:alpha val="21961"/>
              </a:srgbClr>
            </a:solidFill>
          </p:spPr>
        </p:sp>
      </p:grp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994328" y="4245346"/>
            <a:ext cx="641463" cy="64146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994328" y="5021393"/>
            <a:ext cx="641463" cy="64146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24000" y="3378528"/>
            <a:ext cx="9144000" cy="54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46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187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Connect with us!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014952" y="4324531"/>
            <a:ext cx="1565793" cy="3835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10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2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@</a:t>
            </a:r>
            <a:r>
              <a:rPr kumimoji="0" lang="en-US" sz="222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CIDAstats</a:t>
            </a:r>
            <a:endParaRPr kumimoji="0" lang="en-US" sz="222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014952" y="5100941"/>
            <a:ext cx="5768067" cy="373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10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2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Center for Innovative Design and Analysis</a:t>
            </a:r>
          </a:p>
        </p:txBody>
      </p:sp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2E0AB93E-9CD3-5C47-A53E-9F4675EBE7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328" y="343308"/>
            <a:ext cx="6355743" cy="220746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78501" y="349367"/>
            <a:ext cx="10034997" cy="829306"/>
          </a:xfrm>
        </p:spPr>
        <p:txBody>
          <a:bodyPr/>
          <a:lstStyle/>
          <a:p>
            <a:r>
              <a:rPr lang="en-US" sz="3600" dirty="0">
                <a:solidFill>
                  <a:srgbClr val="001007"/>
                </a:solidFill>
                <a:latin typeface="Arial Black" panose="020B0A04020102020204" pitchFamily="34" charset="0"/>
              </a:rPr>
              <a:t>Tips for working with a biostatistician</a:t>
            </a:r>
            <a:endParaRPr lang="en-US" sz="36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B679FB-3D4A-4486-992E-805556255B1D}"/>
              </a:ext>
            </a:extLst>
          </p:cNvPr>
          <p:cNvSpPr txBox="1"/>
          <p:nvPr/>
        </p:nvSpPr>
        <p:spPr>
          <a:xfrm>
            <a:off x="1078501" y="4551385"/>
            <a:ext cx="49754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199" indent="0">
              <a:buNone/>
            </a:pPr>
            <a:r>
              <a:rPr lang="en-US" sz="1800" b="1" dirty="0">
                <a:solidFill>
                  <a:srgbClr val="001007"/>
                </a:solidFill>
              </a:rPr>
              <a:t>Camille Hochheimer, PhD</a:t>
            </a:r>
          </a:p>
          <a:p>
            <a:pPr marL="76199" indent="0">
              <a:buNone/>
            </a:pPr>
            <a:r>
              <a:rPr lang="en-US" dirty="0">
                <a:solidFill>
                  <a:srgbClr val="001007"/>
                </a:solidFill>
              </a:rPr>
              <a:t>Research Associate</a:t>
            </a:r>
            <a:endParaRPr lang="en-US" sz="1800" dirty="0">
              <a:solidFill>
                <a:srgbClr val="001007"/>
              </a:solidFill>
            </a:endParaRPr>
          </a:p>
          <a:p>
            <a:pPr marL="76199" indent="0">
              <a:buNone/>
            </a:pPr>
            <a:r>
              <a:rPr lang="en-US" sz="1800" dirty="0">
                <a:solidFill>
                  <a:srgbClr val="001007"/>
                </a:solidFill>
              </a:rPr>
              <a:t>Biostatistician and Consulting Manager</a:t>
            </a:r>
          </a:p>
        </p:txBody>
      </p:sp>
      <p:pic>
        <p:nvPicPr>
          <p:cNvPr id="5" name="Picture 4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1E2C788E-3CC4-42C9-9455-635C527A113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6" b="16658"/>
          <a:stretch/>
        </p:blipFill>
        <p:spPr>
          <a:xfrm>
            <a:off x="1210581" y="1570735"/>
            <a:ext cx="2708479" cy="29806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D11927-B442-4E93-9A21-07B9580BE9A6}"/>
              </a:ext>
            </a:extLst>
          </p:cNvPr>
          <p:cNvSpPr txBox="1"/>
          <p:nvPr/>
        </p:nvSpPr>
        <p:spPr>
          <a:xfrm>
            <a:off x="6006010" y="4575966"/>
            <a:ext cx="4975411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75565" indent="0">
              <a:buNone/>
            </a:pPr>
            <a:r>
              <a:rPr lang="en-US" sz="1800" b="1" dirty="0">
                <a:solidFill>
                  <a:srgbClr val="001007"/>
                </a:solidFill>
              </a:rPr>
              <a:t>Sarah Schmiege, PhD</a:t>
            </a:r>
            <a:endParaRPr lang="en-US"/>
          </a:p>
          <a:p>
            <a:pPr marL="75565"/>
            <a:r>
              <a:rPr lang="en-US" dirty="0">
                <a:solidFill>
                  <a:srgbClr val="001007"/>
                </a:solidFill>
              </a:rPr>
              <a:t>Research Associate</a:t>
            </a:r>
            <a:r>
              <a:rPr lang="en-US" sz="1800" dirty="0">
                <a:solidFill>
                  <a:srgbClr val="001007"/>
                </a:solidFill>
              </a:rPr>
              <a:t> Professor</a:t>
            </a:r>
            <a:endParaRPr lang="en-US" sz="1800" dirty="0">
              <a:solidFill>
                <a:srgbClr val="001007"/>
              </a:solidFill>
              <a:cs typeface="Arial"/>
            </a:endParaRPr>
          </a:p>
          <a:p>
            <a:pPr marL="75565" indent="0">
              <a:buNone/>
            </a:pPr>
            <a:endParaRPr lang="en-US" sz="1800" dirty="0">
              <a:solidFill>
                <a:srgbClr val="001007"/>
              </a:solidFill>
              <a:cs typeface="Arial"/>
            </a:endParaRP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44CCDBEC-17AF-4022-AB11-746A2AF41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527" y="1568245"/>
            <a:ext cx="2206027" cy="300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16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28600"/>
            <a:ext cx="7686000" cy="570652"/>
          </a:xfrm>
        </p:spPr>
        <p:txBody>
          <a:bodyPr/>
          <a:lstStyle/>
          <a:p>
            <a:r>
              <a:rPr lang="en-US" b="1" dirty="0">
                <a:latin typeface="Helvetica"/>
                <a:cs typeface="Helvetica"/>
              </a:rPr>
              <a:t>Poll: Who is in the audience?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09600" y="1425771"/>
            <a:ext cx="10256196" cy="3881859"/>
          </a:xfrm>
        </p:spPr>
        <p:txBody>
          <a:bodyPr/>
          <a:lstStyle/>
          <a:p>
            <a:pPr marL="456565" indent="-354965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MS/PhD Student in Biostatistics &amp; Informatics</a:t>
            </a:r>
          </a:p>
          <a:p>
            <a:pPr marL="456565" indent="-354965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MS/PhD Student in other department</a:t>
            </a:r>
          </a:p>
          <a:p>
            <a:pPr marL="456565" indent="-354965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MPH Student in Applied Biostatistics</a:t>
            </a:r>
          </a:p>
          <a:p>
            <a:pPr marL="456565" indent="-354965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MPH Student in other concentration</a:t>
            </a:r>
          </a:p>
          <a:p>
            <a:pPr marL="456565" indent="-354965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Clinical faculty or trainee</a:t>
            </a:r>
          </a:p>
          <a:p>
            <a:pPr marL="456565" indent="-354965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Faculty biostatistician</a:t>
            </a:r>
          </a:p>
          <a:p>
            <a:pPr marL="456565" indent="-354965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Other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25259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28600"/>
            <a:ext cx="7686000" cy="570652"/>
          </a:xfrm>
        </p:spPr>
        <p:txBody>
          <a:bodyPr/>
          <a:lstStyle/>
          <a:p>
            <a:r>
              <a:rPr lang="en-US" b="1" dirty="0">
                <a:latin typeface="Helvetica" charset="0"/>
                <a:ea typeface="Helvetica" charset="0"/>
                <a:cs typeface="Helvetica" charset="0"/>
              </a:rPr>
              <a:t>Goals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09600" y="1425771"/>
            <a:ext cx="10256196" cy="3881859"/>
          </a:xfrm>
        </p:spPr>
        <p:txBody>
          <a:bodyPr/>
          <a:lstStyle/>
          <a:p>
            <a:pPr marL="456565" indent="-354965"/>
            <a:r>
              <a:rPr lang="en-US" dirty="0">
                <a:latin typeface="Helvetica"/>
                <a:ea typeface="Helvetica" charset="0"/>
                <a:cs typeface="Helvetica"/>
              </a:rPr>
              <a:t>Discuss different models of statistical support</a:t>
            </a:r>
          </a:p>
          <a:p>
            <a:pPr marL="456565" indent="-354965"/>
            <a:r>
              <a:rPr lang="en-US" dirty="0">
                <a:latin typeface="Helvetica"/>
                <a:ea typeface="Helvetica" charset="0"/>
                <a:cs typeface="Helvetica"/>
              </a:rPr>
              <a:t>How to find and nurture a relationship with a statistician</a:t>
            </a:r>
          </a:p>
          <a:p>
            <a:pPr marL="456565" indent="-354965"/>
            <a:r>
              <a:rPr lang="en-US" dirty="0">
                <a:latin typeface="Helvetica"/>
                <a:ea typeface="Helvetica" charset="0"/>
                <a:cs typeface="Helvetica"/>
              </a:rPr>
              <a:t>For non-statisticians: Understand when and how to include a statistician in your research team</a:t>
            </a:r>
            <a:endParaRPr lang="en-US" dirty="0">
              <a:latin typeface="Helvetica"/>
              <a:cs typeface="Helvetica"/>
            </a:endParaRPr>
          </a:p>
          <a:p>
            <a:pPr marL="456565" indent="-354965"/>
            <a:r>
              <a:rPr lang="en-US" dirty="0">
                <a:latin typeface="Helvetica"/>
                <a:ea typeface="Helvetica" charset="0"/>
                <a:cs typeface="Helvetica"/>
              </a:rPr>
              <a:t>For statisticians: Understanding your responsibilities and goals as a statistician </a:t>
            </a:r>
            <a:endParaRPr lang="en-US" dirty="0">
              <a:latin typeface="Helvetica"/>
              <a:ea typeface="Helvetica" charset="0"/>
              <a:cs typeface="Helvetica" charset="0"/>
            </a:endParaRPr>
          </a:p>
          <a:p>
            <a:pPr marL="101600" indent="0">
              <a:buNone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101600" indent="0">
              <a:buNone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67917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28600"/>
            <a:ext cx="7686000" cy="612049"/>
          </a:xfrm>
        </p:spPr>
        <p:txBody>
          <a:bodyPr/>
          <a:lstStyle/>
          <a:p>
            <a:r>
              <a:rPr lang="en-US" b="1" dirty="0">
                <a:latin typeface="Helvetica" charset="0"/>
                <a:ea typeface="Helvetica" charset="0"/>
                <a:cs typeface="Helvetica" charset="0"/>
              </a:rPr>
              <a:t>Types of statistical support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FFAC149-819C-4FD5-90FB-253C485F409E}"/>
              </a:ext>
            </a:extLst>
          </p:cNvPr>
          <p:cNvSpPr/>
          <p:nvPr/>
        </p:nvSpPr>
        <p:spPr>
          <a:xfrm>
            <a:off x="3171039" y="1216404"/>
            <a:ext cx="2612752" cy="25390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Team Science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AC95BAA-5F3B-4B70-8776-83BE8C4F691C}"/>
              </a:ext>
            </a:extLst>
          </p:cNvPr>
          <p:cNvSpPr/>
          <p:nvPr/>
        </p:nvSpPr>
        <p:spPr>
          <a:xfrm>
            <a:off x="5517208" y="1167799"/>
            <a:ext cx="2578167" cy="2539082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Statistical Collaboration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6B02FB-9A27-4F4D-83BD-9FF7A8665D60}"/>
              </a:ext>
            </a:extLst>
          </p:cNvPr>
          <p:cNvSpPr/>
          <p:nvPr/>
        </p:nvSpPr>
        <p:spPr>
          <a:xfrm>
            <a:off x="4452600" y="3140265"/>
            <a:ext cx="2612752" cy="253908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Statistical Consulting</a:t>
            </a:r>
          </a:p>
        </p:txBody>
      </p:sp>
    </p:spTree>
    <p:extLst>
      <p:ext uri="{BB962C8B-B14F-4D97-AF65-F5344CB8AC3E}">
        <p14:creationId xmlns:p14="http://schemas.microsoft.com/office/powerpoint/2010/main" val="3227613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28600"/>
            <a:ext cx="7686000" cy="570652"/>
          </a:xfrm>
        </p:spPr>
        <p:txBody>
          <a:bodyPr/>
          <a:lstStyle/>
          <a:p>
            <a:r>
              <a:rPr lang="en-US" b="1" dirty="0">
                <a:latin typeface="Helvetica" charset="0"/>
                <a:ea typeface="Helvetica" charset="0"/>
                <a:cs typeface="Helvetica" charset="0"/>
              </a:rPr>
              <a:t>Consulting vs. Collaboration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09600" y="1425771"/>
            <a:ext cx="5241232" cy="3881859"/>
          </a:xfrm>
        </p:spPr>
        <p:txBody>
          <a:bodyPr/>
          <a:lstStyle/>
          <a:p>
            <a:pPr marL="100965" indent="0" algn="ctr">
              <a:buNone/>
            </a:pPr>
            <a:r>
              <a:rPr lang="en-US" sz="2400" u="sng" dirty="0">
                <a:latin typeface="Helvetica" charset="0"/>
                <a:ea typeface="Helvetica" charset="0"/>
                <a:cs typeface="Helvetica" charset="0"/>
              </a:rPr>
              <a:t>Consulting</a:t>
            </a:r>
            <a:endParaRPr lang="en-US"/>
          </a:p>
          <a:p>
            <a:pPr marL="456565" indent="-354965"/>
            <a:r>
              <a:rPr lang="en-US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Short-term with fixed amount of work and well-defined endpoints</a:t>
            </a:r>
          </a:p>
          <a:p>
            <a:pPr marL="456565" indent="-354965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Examples:</a:t>
            </a:r>
          </a:p>
          <a:p>
            <a:pPr marL="913765" lvl="1" indent="-354965">
              <a:buClr>
                <a:schemeClr val="tx1"/>
              </a:buClr>
            </a:pPr>
            <a:r>
              <a:rPr lang="en-US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Feedback on study design</a:t>
            </a:r>
          </a:p>
          <a:p>
            <a:pPr marL="913765" lvl="1" indent="-354965">
              <a:buClr>
                <a:schemeClr val="tx1"/>
              </a:buClr>
            </a:pPr>
            <a:r>
              <a:rPr lang="en-US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Small, well-defined research project</a:t>
            </a:r>
          </a:p>
          <a:p>
            <a:pPr marL="456565" indent="-354965"/>
            <a:r>
              <a:rPr lang="en-US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Hourly payment</a:t>
            </a:r>
          </a:p>
          <a:p>
            <a:pPr marL="456565" indent="-354965"/>
            <a:r>
              <a:rPr lang="en-US" dirty="0">
                <a:latin typeface="Helvetica"/>
                <a:ea typeface="Helvetica" charset="0"/>
                <a:cs typeface="Helvetica"/>
              </a:rPr>
              <a:t>Drawback: consultant may not be invested/involved through entire length of project (e.g., study design)</a:t>
            </a:r>
            <a:endParaRPr lang="en-US" dirty="0">
              <a:latin typeface="Helvetica"/>
              <a:ea typeface="Helvetica" charset="0"/>
              <a:cs typeface="Helvetica" charset="0"/>
            </a:endParaRPr>
          </a:p>
          <a:p>
            <a:pPr marL="456565" indent="-354965"/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DD5AEF-2B59-D04F-B238-B484D9C9ABB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671135" y="1425771"/>
            <a:ext cx="5241232" cy="4976563"/>
          </a:xfrm>
        </p:spPr>
        <p:txBody>
          <a:bodyPr/>
          <a:lstStyle/>
          <a:p>
            <a:pPr marL="100965" indent="0" algn="ctr">
              <a:buNone/>
            </a:pPr>
            <a:r>
              <a:rPr lang="en-US" sz="2400" u="sng" dirty="0">
                <a:latin typeface="Helvetica" pitchFamily="2" charset="0"/>
              </a:rPr>
              <a:t>Collaboration</a:t>
            </a:r>
            <a:endParaRPr lang="en-US"/>
          </a:p>
          <a:p>
            <a:pPr marL="456565" indent="-354965">
              <a:buClr>
                <a:schemeClr val="tx1"/>
              </a:buClr>
            </a:pPr>
            <a:r>
              <a:rPr lang="en-US" dirty="0">
                <a:latin typeface="Helvetica" pitchFamily="2" charset="0"/>
              </a:rPr>
              <a:t>Statistician is involved in all stages of the project, from study design, to data collection, to final analyses</a:t>
            </a:r>
          </a:p>
          <a:p>
            <a:pPr marL="456565" indent="-354965">
              <a:buClr>
                <a:schemeClr val="tx1"/>
              </a:buClr>
            </a:pPr>
            <a:r>
              <a:rPr lang="en-US" dirty="0">
                <a:latin typeface="Helvetica" pitchFamily="2" charset="0"/>
              </a:rPr>
              <a:t>Examples:</a:t>
            </a:r>
          </a:p>
          <a:p>
            <a:pPr marL="913765" lvl="1" indent="-354965">
              <a:buClr>
                <a:schemeClr val="tx1"/>
              </a:buClr>
            </a:pP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Involved from grant development stage through to the dissemination of study findings</a:t>
            </a:r>
          </a:p>
          <a:p>
            <a:pPr marL="913765" lvl="1" indent="-354965">
              <a:buClr>
                <a:schemeClr val="tx1"/>
              </a:buClr>
            </a:pPr>
            <a:r>
              <a:rPr lang="en-US" dirty="0">
                <a:solidFill>
                  <a:schemeClr val="tx1"/>
                </a:solidFill>
                <a:latin typeface="Helvetica"/>
              </a:rPr>
              <a:t>Involved in manuscript from analysis plan to final write-up</a:t>
            </a:r>
            <a:endParaRPr lang="en-US" dirty="0">
              <a:solidFill>
                <a:schemeClr val="tx1"/>
              </a:solidFill>
              <a:latin typeface="Helvetica" pitchFamily="2" charset="0"/>
            </a:endParaRPr>
          </a:p>
          <a:p>
            <a:pPr marL="456565" indent="-354965">
              <a:buClr>
                <a:schemeClr val="tx1"/>
              </a:buClr>
            </a:pPr>
            <a:r>
              <a:rPr lang="en-US" dirty="0">
                <a:latin typeface="Helvetica"/>
              </a:rPr>
              <a:t>At its best, this is a mutually beneficial relationship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5646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28599"/>
            <a:ext cx="7686000" cy="1015409"/>
          </a:xfrm>
        </p:spPr>
        <p:txBody>
          <a:bodyPr/>
          <a:lstStyle/>
          <a:p>
            <a:r>
              <a:rPr lang="en-US" b="1" dirty="0">
                <a:latin typeface="Helvetica"/>
                <a:cs typeface="Helvetica"/>
              </a:rPr>
              <a:t>Poll: What have been your past interactions with/as a biostatistician?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09600" y="1425771"/>
            <a:ext cx="10256196" cy="3881859"/>
          </a:xfrm>
        </p:spPr>
        <p:txBody>
          <a:bodyPr/>
          <a:lstStyle/>
          <a:p>
            <a:pPr marL="456576" indent="-354965"/>
            <a:r>
              <a:rPr lang="en-US" dirty="0">
                <a:solidFill>
                  <a:schemeClr val="tx1"/>
                </a:solidFill>
                <a:latin typeface="Helvetica"/>
                <a:ea typeface="Helvetica" charset="0"/>
                <a:cs typeface="Helvetica"/>
              </a:rPr>
              <a:t>I have consulted with/as a biostatistician</a:t>
            </a:r>
            <a:endParaRPr lang="en-US" dirty="0">
              <a:solidFill>
                <a:schemeClr val="tx1"/>
              </a:solidFill>
            </a:endParaRPr>
          </a:p>
          <a:p>
            <a:pPr marL="456576" indent="-354965"/>
            <a:r>
              <a:rPr lang="en-US" dirty="0">
                <a:solidFill>
                  <a:schemeClr val="tx1"/>
                </a:solidFill>
                <a:latin typeface="Helvetica"/>
                <a:ea typeface="Helvetica" charset="0"/>
                <a:cs typeface="Helvetica"/>
              </a:rPr>
              <a:t>I have collaborated with/as a biostatistician </a:t>
            </a:r>
          </a:p>
          <a:p>
            <a:pPr marL="456576" indent="-354965"/>
            <a:r>
              <a:rPr lang="en-US" dirty="0">
                <a:solidFill>
                  <a:schemeClr val="tx1"/>
                </a:solidFill>
                <a:latin typeface="Helvetica"/>
                <a:ea typeface="Helvetica" charset="0"/>
                <a:cs typeface="Helvetica"/>
              </a:rPr>
              <a:t>I have both consulted &amp; collaborated with/as a biostatistician</a:t>
            </a:r>
          </a:p>
          <a:p>
            <a:pPr marL="456576" indent="-354965"/>
            <a:r>
              <a:rPr lang="en-US" dirty="0">
                <a:solidFill>
                  <a:schemeClr val="tx1"/>
                </a:solidFill>
                <a:latin typeface="Helvetica"/>
                <a:ea typeface="Helvetica" charset="0"/>
                <a:cs typeface="Helvetica"/>
              </a:rPr>
              <a:t>I have neither consulted nor collaborated with/as a biostatistician</a:t>
            </a:r>
          </a:p>
          <a:p>
            <a:pPr marL="456565" indent="-354965"/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78877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28600"/>
            <a:ext cx="7686000" cy="1018082"/>
          </a:xfrm>
        </p:spPr>
        <p:txBody>
          <a:bodyPr/>
          <a:lstStyle/>
          <a:p>
            <a:r>
              <a:rPr lang="en-US" b="1" dirty="0">
                <a:latin typeface="Helvetica" charset="0"/>
                <a:ea typeface="Helvetica" charset="0"/>
                <a:cs typeface="Helvetica" charset="0"/>
              </a:rPr>
              <a:t>How do biostatisticians describe their ideal collaboration?</a:t>
            </a:r>
          </a:p>
        </p:txBody>
      </p:sp>
      <p:pic>
        <p:nvPicPr>
          <p:cNvPr id="8" name="Picture 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4311D1E-66F7-4C2F-AD9A-E99826B63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372" y="1569312"/>
            <a:ext cx="7167256" cy="445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92366"/>
      </p:ext>
    </p:extLst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1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FE001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10889</TotalTime>
  <Words>1597</Words>
  <Application>Microsoft Office PowerPoint</Application>
  <PresentationFormat>Widescreen</PresentationFormat>
  <Paragraphs>198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Arial Black</vt:lpstr>
      <vt:lpstr>Calibri</vt:lpstr>
      <vt:lpstr>Calibri Light</vt:lpstr>
      <vt:lpstr>Helvetica</vt:lpstr>
      <vt:lpstr>Titillium Web</vt:lpstr>
      <vt:lpstr>Titillium Web ExtraLight</vt:lpstr>
      <vt:lpstr>Thaliard template</vt:lpstr>
      <vt:lpstr>Office Theme</vt:lpstr>
      <vt:lpstr>CU Data Week January 31- February 5</vt:lpstr>
      <vt:lpstr>PowerPoint Presentation</vt:lpstr>
      <vt:lpstr>Tips for working with a biostatistician</vt:lpstr>
      <vt:lpstr>Poll: Who is in the audience?</vt:lpstr>
      <vt:lpstr>Goals </vt:lpstr>
      <vt:lpstr>Types of statistical support</vt:lpstr>
      <vt:lpstr>Consulting vs. Collaboration</vt:lpstr>
      <vt:lpstr>Poll: What have been your past interactions with/as a biostatistician? </vt:lpstr>
      <vt:lpstr>How do biostatisticians describe their ideal collaboration?</vt:lpstr>
      <vt:lpstr>When do you need a statistical consultant?</vt:lpstr>
      <vt:lpstr>Where can you find a statistician?</vt:lpstr>
      <vt:lpstr>What to look for in a statistician</vt:lpstr>
      <vt:lpstr>What do you look for in a statistician?</vt:lpstr>
      <vt:lpstr>On working relationships</vt:lpstr>
      <vt:lpstr>On authorship</vt:lpstr>
      <vt:lpstr>Authorship continued</vt:lpstr>
      <vt:lpstr>Scenario 1: Where should the statistician be in the authorship order?</vt:lpstr>
      <vt:lpstr>Scenario 2: Where should the statistician be in the authorship order?</vt:lpstr>
      <vt:lpstr>Questions your statistician will ask you about your research</vt:lpstr>
      <vt:lpstr>Questions your statistician will ask about your data</vt:lpstr>
      <vt:lpstr>PowerPoint Presentation</vt:lpstr>
      <vt:lpstr>PowerPoint Presentation</vt:lpstr>
      <vt:lpstr>Thank you!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Test Presentation</dc:title>
  <dc:creator>Price, Kara</dc:creator>
  <cp:lastModifiedBy>Hochheimer, Camille</cp:lastModifiedBy>
  <cp:revision>192</cp:revision>
  <dcterms:created xsi:type="dcterms:W3CDTF">2015-07-27T20:53:12Z</dcterms:created>
  <dcterms:modified xsi:type="dcterms:W3CDTF">2022-02-03T17:32:30Z</dcterms:modified>
</cp:coreProperties>
</file>

<file path=docProps/thumbnail.jpeg>
</file>